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54" r:id="rId42"/>
    <p:sldId id="453" r:id="rId43"/>
    <p:sldId id="323" r:id="rId44"/>
    <p:sldId id="342" r:id="rId45"/>
    <p:sldId id="360" r:id="rId46"/>
    <p:sldId id="383" r:id="rId47"/>
    <p:sldId id="361" r:id="rId48"/>
    <p:sldId id="362" r:id="rId49"/>
    <p:sldId id="363" r:id="rId50"/>
    <p:sldId id="364" r:id="rId51"/>
    <p:sldId id="365" r:id="rId52"/>
    <p:sldId id="366" r:id="rId53"/>
    <p:sldId id="367" r:id="rId54"/>
    <p:sldId id="368" r:id="rId55"/>
    <p:sldId id="386" r:id="rId56"/>
    <p:sldId id="373" r:id="rId57"/>
    <p:sldId id="375" r:id="rId58"/>
    <p:sldId id="387" r:id="rId59"/>
    <p:sldId id="390" r:id="rId60"/>
    <p:sldId id="388" r:id="rId61"/>
    <p:sldId id="455" r:id="rId62"/>
    <p:sldId id="396" r:id="rId63"/>
    <p:sldId id="452" r:id="rId64"/>
    <p:sldId id="374" r:id="rId65"/>
    <p:sldId id="378" r:id="rId66"/>
    <p:sldId id="377" r:id="rId67"/>
    <p:sldId id="382" r:id="rId68"/>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1046" autoAdjust="0"/>
  </p:normalViewPr>
  <p:slideViewPr>
    <p:cSldViewPr snapToGrid="0" snapToObjects="1">
      <p:cViewPr varScale="1">
        <p:scale>
          <a:sx n="67" d="100"/>
          <a:sy n="67" d="100"/>
        </p:scale>
        <p:origin x="2035"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11/20/2024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56</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58</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64</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8.jpe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tags" Target="../tags/tag7.xml"/><Relationship Id="rId7"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xml"/><Relationship Id="rId7" Type="http://schemas.openxmlformats.org/officeDocument/2006/relationships/image" Target="../media/image4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p:txBody>
          <a:bodyPr>
            <a:normAutofit fontScale="90000"/>
          </a:bodyPr>
          <a:lstStyle/>
          <a:p>
            <a:r>
              <a:rPr lang="en-GB" dirty="0"/>
              <a:t>Dijkstra’s Algorithm does not work for Negative Edge Weights</a:t>
            </a:r>
            <a:endParaRPr lang="en-SE"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1306017"/>
            <a:ext cx="9101294" cy="4708525"/>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a:t>
            </a:r>
            <a:endParaRPr lang="en-SE" sz="1600" kern="0" dirty="0">
              <a:solidFill>
                <a:srgbClr val="000000"/>
              </a:solidFill>
              <a:latin typeface="Arial" panose="020B0604020202020204" pitchFamily="34" charset="0"/>
              <a:cs typeface="+mn-cs"/>
            </a:endParaRPr>
          </a:p>
        </p:txBody>
      </p:sp>
      <p:grpSp>
        <p:nvGrpSpPr>
          <p:cNvPr id="4" name="Group 4">
            <a:extLst>
              <a:ext uri="{FF2B5EF4-FFF2-40B4-BE49-F238E27FC236}">
                <a16:creationId xmlns:a16="http://schemas.microsoft.com/office/drawing/2014/main" id="{BD866E93-A718-80C1-4D39-F190F6C0CD59}"/>
              </a:ext>
            </a:extLst>
          </p:cNvPr>
          <p:cNvGrpSpPr>
            <a:grpSpLocks/>
          </p:cNvGrpSpPr>
          <p:nvPr/>
        </p:nvGrpSpPr>
        <p:grpSpPr bwMode="auto">
          <a:xfrm>
            <a:off x="4682404" y="5556588"/>
            <a:ext cx="533400" cy="533400"/>
            <a:chOff x="1824" y="2736"/>
            <a:chExt cx="336" cy="336"/>
          </a:xfrm>
        </p:grpSpPr>
        <p:sp>
          <p:nvSpPr>
            <p:cNvPr id="5" name="Oval 5">
              <a:extLst>
                <a:ext uri="{FF2B5EF4-FFF2-40B4-BE49-F238E27FC236}">
                  <a16:creationId xmlns:a16="http://schemas.microsoft.com/office/drawing/2014/main" id="{31B07F61-3B52-324C-CCDA-DC918E1B4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68C6E6C6-D140-99A0-325A-DBA4E81C803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9DE3090A-98F7-59A5-5D99-E51D4FB43F05}"/>
              </a:ext>
            </a:extLst>
          </p:cNvPr>
          <p:cNvGrpSpPr>
            <a:grpSpLocks/>
          </p:cNvGrpSpPr>
          <p:nvPr/>
        </p:nvGrpSpPr>
        <p:grpSpPr bwMode="auto">
          <a:xfrm>
            <a:off x="5825404" y="4642188"/>
            <a:ext cx="533400" cy="533400"/>
            <a:chOff x="1824" y="2736"/>
            <a:chExt cx="336" cy="336"/>
          </a:xfrm>
        </p:grpSpPr>
        <p:sp>
          <p:nvSpPr>
            <p:cNvPr id="8" name="Oval 8">
              <a:extLst>
                <a:ext uri="{FF2B5EF4-FFF2-40B4-BE49-F238E27FC236}">
                  <a16:creationId xmlns:a16="http://schemas.microsoft.com/office/drawing/2014/main" id="{8F2CB763-335D-E907-C9BB-4614EF4DA10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B9DB3977-430E-99A0-FCE6-8511D9FD11B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097362F2-288C-E431-AA78-BDA2B8237DB2}"/>
              </a:ext>
            </a:extLst>
          </p:cNvPr>
          <p:cNvGrpSpPr>
            <a:grpSpLocks/>
          </p:cNvGrpSpPr>
          <p:nvPr/>
        </p:nvGrpSpPr>
        <p:grpSpPr bwMode="auto">
          <a:xfrm>
            <a:off x="5825404" y="6318588"/>
            <a:ext cx="533400" cy="533400"/>
            <a:chOff x="1824" y="2736"/>
            <a:chExt cx="336" cy="336"/>
          </a:xfrm>
        </p:grpSpPr>
        <p:sp>
          <p:nvSpPr>
            <p:cNvPr id="11" name="Oval 11">
              <a:extLst>
                <a:ext uri="{FF2B5EF4-FFF2-40B4-BE49-F238E27FC236}">
                  <a16:creationId xmlns:a16="http://schemas.microsoft.com/office/drawing/2014/main" id="{CFAB477C-C16D-770B-64FB-2841243744A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2DC49CC8-B32A-4FA0-4C0F-C05B5D596E5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9" name="Line 19">
            <a:extLst>
              <a:ext uri="{FF2B5EF4-FFF2-40B4-BE49-F238E27FC236}">
                <a16:creationId xmlns:a16="http://schemas.microsoft.com/office/drawing/2014/main" id="{E1D896A2-FFD9-8D5B-8F99-562DB32DE686}"/>
              </a:ext>
            </a:extLst>
          </p:cNvPr>
          <p:cNvSpPr>
            <a:spLocks noChangeShapeType="1"/>
          </p:cNvSpPr>
          <p:nvPr/>
        </p:nvSpPr>
        <p:spPr bwMode="auto">
          <a:xfrm flipV="1">
            <a:off x="5139604" y="509938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0" name="Line 20">
            <a:extLst>
              <a:ext uri="{FF2B5EF4-FFF2-40B4-BE49-F238E27FC236}">
                <a16:creationId xmlns:a16="http://schemas.microsoft.com/office/drawing/2014/main" id="{11F951D5-7269-2393-1DF0-49B437A6E520}"/>
              </a:ext>
            </a:extLst>
          </p:cNvPr>
          <p:cNvSpPr>
            <a:spLocks noChangeShapeType="1"/>
          </p:cNvSpPr>
          <p:nvPr/>
        </p:nvSpPr>
        <p:spPr bwMode="auto">
          <a:xfrm>
            <a:off x="5139604" y="601378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26" name="Text Box 26">
            <a:extLst>
              <a:ext uri="{FF2B5EF4-FFF2-40B4-BE49-F238E27FC236}">
                <a16:creationId xmlns:a16="http://schemas.microsoft.com/office/drawing/2014/main" id="{39E05857-BD90-7742-76C3-BE6F76A57264}"/>
              </a:ext>
            </a:extLst>
          </p:cNvPr>
          <p:cNvSpPr txBox="1">
            <a:spLocks noChangeArrowheads="1"/>
          </p:cNvSpPr>
          <p:nvPr/>
        </p:nvSpPr>
        <p:spPr bwMode="auto">
          <a:xfrm>
            <a:off x="5283465" y="618047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8">
            <a:extLst>
              <a:ext uri="{FF2B5EF4-FFF2-40B4-BE49-F238E27FC236}">
                <a16:creationId xmlns:a16="http://schemas.microsoft.com/office/drawing/2014/main" id="{405DA325-6E89-11D2-31E6-90608363C596}"/>
              </a:ext>
            </a:extLst>
          </p:cNvPr>
          <p:cNvSpPr txBox="1">
            <a:spLocks noChangeArrowheads="1"/>
          </p:cNvSpPr>
          <p:nvPr/>
        </p:nvSpPr>
        <p:spPr bwMode="auto">
          <a:xfrm>
            <a:off x="5139604" y="502056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5" name="Group 7">
            <a:extLst>
              <a:ext uri="{FF2B5EF4-FFF2-40B4-BE49-F238E27FC236}">
                <a16:creationId xmlns:a16="http://schemas.microsoft.com/office/drawing/2014/main" id="{D91363D7-10C2-5FDB-02D5-81D8AB342AAF}"/>
              </a:ext>
            </a:extLst>
          </p:cNvPr>
          <p:cNvGrpSpPr>
            <a:grpSpLocks/>
          </p:cNvGrpSpPr>
          <p:nvPr/>
        </p:nvGrpSpPr>
        <p:grpSpPr bwMode="auto">
          <a:xfrm>
            <a:off x="7006504" y="5477634"/>
            <a:ext cx="533400" cy="533400"/>
            <a:chOff x="1824" y="2736"/>
            <a:chExt cx="336" cy="336"/>
          </a:xfrm>
        </p:grpSpPr>
        <p:sp>
          <p:nvSpPr>
            <p:cNvPr id="36" name="Oval 8">
              <a:extLst>
                <a:ext uri="{FF2B5EF4-FFF2-40B4-BE49-F238E27FC236}">
                  <a16:creationId xmlns:a16="http://schemas.microsoft.com/office/drawing/2014/main" id="{38D1EA13-90E2-523D-6867-90104B1690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 name="Text Box 9">
              <a:extLst>
                <a:ext uri="{FF2B5EF4-FFF2-40B4-BE49-F238E27FC236}">
                  <a16:creationId xmlns:a16="http://schemas.microsoft.com/office/drawing/2014/main" id="{92D0DF65-3E3B-5C83-0265-E6EDE4FF5ED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38" name="Line 19">
            <a:extLst>
              <a:ext uri="{FF2B5EF4-FFF2-40B4-BE49-F238E27FC236}">
                <a16:creationId xmlns:a16="http://schemas.microsoft.com/office/drawing/2014/main" id="{69E86FDC-58D3-2F5A-BE7D-4F2B0275C4D1}"/>
              </a:ext>
            </a:extLst>
          </p:cNvPr>
          <p:cNvSpPr>
            <a:spLocks noChangeShapeType="1"/>
          </p:cNvSpPr>
          <p:nvPr/>
        </p:nvSpPr>
        <p:spPr bwMode="auto">
          <a:xfrm>
            <a:off x="6358804" y="507637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9" name="Line 19">
            <a:extLst>
              <a:ext uri="{FF2B5EF4-FFF2-40B4-BE49-F238E27FC236}">
                <a16:creationId xmlns:a16="http://schemas.microsoft.com/office/drawing/2014/main" id="{EBECEF27-8A9F-7A3D-421E-3591287904E8}"/>
              </a:ext>
            </a:extLst>
          </p:cNvPr>
          <p:cNvSpPr>
            <a:spLocks noChangeShapeType="1"/>
          </p:cNvSpPr>
          <p:nvPr/>
        </p:nvSpPr>
        <p:spPr bwMode="auto">
          <a:xfrm flipV="1">
            <a:off x="6371094" y="593483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40" name="Text Box 28">
            <a:extLst>
              <a:ext uri="{FF2B5EF4-FFF2-40B4-BE49-F238E27FC236}">
                <a16:creationId xmlns:a16="http://schemas.microsoft.com/office/drawing/2014/main" id="{4FF21761-F022-3854-5FB2-EB7CB06A0C57}"/>
              </a:ext>
            </a:extLst>
          </p:cNvPr>
          <p:cNvSpPr txBox="1">
            <a:spLocks noChangeArrowheads="1"/>
          </p:cNvSpPr>
          <p:nvPr/>
        </p:nvSpPr>
        <p:spPr bwMode="auto">
          <a:xfrm>
            <a:off x="6530254" y="502056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41" name="Text Box 26">
            <a:extLst>
              <a:ext uri="{FF2B5EF4-FFF2-40B4-BE49-F238E27FC236}">
                <a16:creationId xmlns:a16="http://schemas.microsoft.com/office/drawing/2014/main" id="{0BD494CE-007E-D248-D4F2-29C8B6D8847B}"/>
              </a:ext>
            </a:extLst>
          </p:cNvPr>
          <p:cNvSpPr txBox="1">
            <a:spLocks noChangeArrowheads="1"/>
          </p:cNvSpPr>
          <p:nvPr/>
        </p:nvSpPr>
        <p:spPr bwMode="auto">
          <a:xfrm>
            <a:off x="6684250" y="614101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nvGraphicFramePr>
            <p:xfrm>
              <a:off x="106929"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5"/>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5"/>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5"/>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91616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321822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91616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nvGraphicFramePr>
            <p:xfrm>
              <a:off x="2550700"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6"/>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nvGraphicFramePr>
        <p:xfrm>
          <a:off x="5038874" y="2498615"/>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51" name="Arrow: Right 50">
            <a:extLst>
              <a:ext uri="{FF2B5EF4-FFF2-40B4-BE49-F238E27FC236}">
                <a16:creationId xmlns:a16="http://schemas.microsoft.com/office/drawing/2014/main" id="{98AB2999-6ABA-494B-19D3-9F866C33BB03}"/>
              </a:ext>
            </a:extLst>
          </p:cNvPr>
          <p:cNvSpPr/>
          <p:nvPr/>
        </p:nvSpPr>
        <p:spPr>
          <a:xfrm>
            <a:off x="6588794" y="318618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88413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nvGraphicFramePr>
        <p:xfrm>
          <a:off x="7527048" y="2483936"/>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nvGraphicFramePr>
        <p:xfrm>
          <a:off x="122716" y="4793176"/>
          <a:ext cx="1500819" cy="185420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rgbClr val="FF0000"/>
                          </a:solidFill>
                        </a:rPr>
                        <a:t>D</a:t>
                      </a:r>
                      <a:endParaRPr lang="en-SE" dirty="0">
                        <a:solidFill>
                          <a:srgbClr val="FF0000"/>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2550700" y="4565656"/>
            <a:ext cx="784189" cy="369332"/>
          </a:xfrm>
          <a:prstGeom prst="rect">
            <a:avLst/>
          </a:prstGeom>
          <a:noFill/>
        </p:spPr>
        <p:txBody>
          <a:bodyPr wrap="none" rtlCol="0">
            <a:spAutoFit/>
          </a:bodyPr>
          <a:lstStyle/>
          <a:p>
            <a:pPr algn="ctr"/>
            <a:r>
              <a:rPr lang="en-GB" dirty="0"/>
              <a:t>Visit B</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1699735" y="6278044"/>
            <a:ext cx="112492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2000" dirty="0">
                <a:solidFill>
                  <a:srgbClr val="FF0000"/>
                </a:solidFill>
              </a:rPr>
              <a:t>Incorrect</a:t>
            </a:r>
            <a:endParaRPr lang="en-SE" sz="2000" dirty="0">
              <a:solidFill>
                <a:srgbClr val="FF0000"/>
              </a:solidFill>
            </a:endParaRPr>
          </a:p>
        </p:txBody>
      </p:sp>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nvGraphicFramePr>
            <p:xfrm>
              <a:off x="179822" y="2629077"/>
              <a:ext cx="1408679" cy="18542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4"/>
                          <a:stretch>
                            <a:fillRect l="-100000" t="-208197" r="-107792" b="-2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4"/>
                          <a:stretch>
                            <a:fillRect l="-100000" t="-308197" r="-107792" b="-1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24590"/>
                          </a:stretch>
                        </a:blipFill>
                      </a:tcPr>
                    </a:tc>
                    <a:tc>
                      <a:txBody>
                        <a:bodyPr/>
                        <a:lstStyle/>
                        <a:p>
                          <a:pPr algn="ctr"/>
                          <a:endParaRPr lang="en-SE" dirty="0"/>
                        </a:p>
                      </a:txBody>
                      <a:tcPr/>
                    </a:tc>
                    <a:extLst>
                      <a:ext uri="{0D108BD9-81ED-4DB2-BD59-A6C34878D82A}">
                        <a16:rowId xmlns:a16="http://schemas.microsoft.com/office/drawing/2014/main" val="2443210191"/>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306130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3633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306130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nvGraphicFramePr>
        <p:xfrm>
          <a:off x="2623593"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nvGraphicFramePr>
        <p:xfrm>
          <a:off x="5077384" y="2629077"/>
          <a:ext cx="1462045" cy="185420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65061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edges pointing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
        <p:nvSpPr>
          <p:cNvPr id="15" name="SMARTInkShape-87">
            <a:extLst>
              <a:ext uri="{FF2B5EF4-FFF2-40B4-BE49-F238E27FC236}">
                <a16:creationId xmlns:a16="http://schemas.microsoft.com/office/drawing/2014/main" id="{30F815BC-1E83-4B2D-8CF3-ABE6DA1216BC}"/>
              </a:ext>
            </a:extLst>
          </p:cNvPr>
          <p:cNvSpPr/>
          <p:nvPr>
            <p:custDataLst>
              <p:tags r:id="rId1"/>
            </p:custDataLst>
          </p:nvPr>
        </p:nvSpPr>
        <p:spPr>
          <a:xfrm>
            <a:off x="3777290" y="3455789"/>
            <a:ext cx="80336" cy="116077"/>
          </a:xfrm>
          <a:custGeom>
            <a:avLst/>
            <a:gdLst/>
            <a:ahLst/>
            <a:cxnLst/>
            <a:rect l="0" t="0" r="0" b="0"/>
            <a:pathLst>
              <a:path w="80336" h="116077">
                <a:moveTo>
                  <a:pt x="8897" y="0"/>
                </a:moveTo>
                <a:lnTo>
                  <a:pt x="8897" y="0"/>
                </a:lnTo>
                <a:lnTo>
                  <a:pt x="1209" y="7688"/>
                </a:lnTo>
                <a:lnTo>
                  <a:pt x="336" y="13302"/>
                </a:lnTo>
                <a:lnTo>
                  <a:pt x="0" y="29889"/>
                </a:lnTo>
                <a:lnTo>
                  <a:pt x="2628" y="35773"/>
                </a:lnTo>
                <a:lnTo>
                  <a:pt x="4718" y="38731"/>
                </a:lnTo>
                <a:lnTo>
                  <a:pt x="7659" y="52376"/>
                </a:lnTo>
                <a:lnTo>
                  <a:pt x="8875" y="94932"/>
                </a:lnTo>
                <a:lnTo>
                  <a:pt x="8897" y="115704"/>
                </a:lnTo>
                <a:lnTo>
                  <a:pt x="17459" y="116076"/>
                </a:lnTo>
                <a:lnTo>
                  <a:pt x="17718" y="111342"/>
                </a:lnTo>
                <a:lnTo>
                  <a:pt x="18746" y="109947"/>
                </a:lnTo>
                <a:lnTo>
                  <a:pt x="26915" y="106409"/>
                </a:lnTo>
                <a:lnTo>
                  <a:pt x="34335" y="99500"/>
                </a:lnTo>
                <a:lnTo>
                  <a:pt x="36412" y="91349"/>
                </a:lnTo>
                <a:lnTo>
                  <a:pt x="57885" y="67107"/>
                </a:lnTo>
                <a:lnTo>
                  <a:pt x="80335" y="53578"/>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SMARTInkShape-88">
            <a:extLst>
              <a:ext uri="{FF2B5EF4-FFF2-40B4-BE49-F238E27FC236}">
                <a16:creationId xmlns:a16="http://schemas.microsoft.com/office/drawing/2014/main" id="{C2863F79-14DF-4549-8FCF-D7682A604F47}"/>
              </a:ext>
            </a:extLst>
          </p:cNvPr>
          <p:cNvSpPr/>
          <p:nvPr>
            <p:custDataLst>
              <p:tags r:id="rId2"/>
            </p:custDataLst>
          </p:nvPr>
        </p:nvSpPr>
        <p:spPr>
          <a:xfrm>
            <a:off x="6840144" y="3411140"/>
            <a:ext cx="348255" cy="221992"/>
          </a:xfrm>
          <a:custGeom>
            <a:avLst/>
            <a:gdLst/>
            <a:ahLst/>
            <a:cxnLst/>
            <a:rect l="0" t="0" r="0" b="0"/>
            <a:pathLst>
              <a:path w="348255" h="221992">
                <a:moveTo>
                  <a:pt x="8926" y="53578"/>
                </a:moveTo>
                <a:lnTo>
                  <a:pt x="8926" y="53578"/>
                </a:lnTo>
                <a:lnTo>
                  <a:pt x="0" y="53578"/>
                </a:lnTo>
                <a:lnTo>
                  <a:pt x="13634" y="53578"/>
                </a:lnTo>
                <a:lnTo>
                  <a:pt x="15041" y="54571"/>
                </a:lnTo>
                <a:lnTo>
                  <a:pt x="15979" y="56225"/>
                </a:lnTo>
                <a:lnTo>
                  <a:pt x="17485" y="61267"/>
                </a:lnTo>
                <a:lnTo>
                  <a:pt x="20337" y="61957"/>
                </a:lnTo>
                <a:lnTo>
                  <a:pt x="22487" y="62141"/>
                </a:lnTo>
                <a:lnTo>
                  <a:pt x="23919" y="63255"/>
                </a:lnTo>
                <a:lnTo>
                  <a:pt x="27526" y="71581"/>
                </a:lnTo>
                <a:lnTo>
                  <a:pt x="32847" y="78315"/>
                </a:lnTo>
                <a:lnTo>
                  <a:pt x="34441" y="83755"/>
                </a:lnTo>
                <a:lnTo>
                  <a:pt x="38194" y="107995"/>
                </a:lnTo>
                <a:lnTo>
                  <a:pt x="42733" y="125264"/>
                </a:lnTo>
                <a:lnTo>
                  <a:pt x="46724" y="142949"/>
                </a:lnTo>
                <a:lnTo>
                  <a:pt x="51545" y="160756"/>
                </a:lnTo>
                <a:lnTo>
                  <a:pt x="53455" y="185239"/>
                </a:lnTo>
                <a:lnTo>
                  <a:pt x="61253" y="195012"/>
                </a:lnTo>
                <a:lnTo>
                  <a:pt x="62394" y="204015"/>
                </a:lnTo>
                <a:lnTo>
                  <a:pt x="71063" y="213910"/>
                </a:lnTo>
                <a:lnTo>
                  <a:pt x="76065" y="214193"/>
                </a:lnTo>
                <a:lnTo>
                  <a:pt x="77497" y="215225"/>
                </a:lnTo>
                <a:lnTo>
                  <a:pt x="78453" y="216906"/>
                </a:lnTo>
                <a:lnTo>
                  <a:pt x="79986" y="221991"/>
                </a:lnTo>
                <a:lnTo>
                  <a:pt x="82842" y="220040"/>
                </a:lnTo>
                <a:lnTo>
                  <a:pt x="88019" y="215444"/>
                </a:lnTo>
                <a:lnTo>
                  <a:pt x="93656" y="214648"/>
                </a:lnTo>
                <a:lnTo>
                  <a:pt x="95178" y="213544"/>
                </a:lnTo>
                <a:lnTo>
                  <a:pt x="96193" y="211816"/>
                </a:lnTo>
                <a:lnTo>
                  <a:pt x="96870" y="209672"/>
                </a:lnTo>
                <a:lnTo>
                  <a:pt x="98312" y="208242"/>
                </a:lnTo>
                <a:lnTo>
                  <a:pt x="107758" y="203303"/>
                </a:lnTo>
                <a:lnTo>
                  <a:pt x="113375" y="197513"/>
                </a:lnTo>
                <a:lnTo>
                  <a:pt x="145851" y="157856"/>
                </a:lnTo>
                <a:lnTo>
                  <a:pt x="170444" y="128753"/>
                </a:lnTo>
                <a:lnTo>
                  <a:pt x="179931" y="120724"/>
                </a:lnTo>
                <a:lnTo>
                  <a:pt x="208423" y="86340"/>
                </a:lnTo>
                <a:lnTo>
                  <a:pt x="246806" y="57548"/>
                </a:lnTo>
                <a:lnTo>
                  <a:pt x="258909" y="51716"/>
                </a:lnTo>
                <a:lnTo>
                  <a:pt x="273833" y="39443"/>
                </a:lnTo>
                <a:lnTo>
                  <a:pt x="285745" y="33809"/>
                </a:lnTo>
                <a:lnTo>
                  <a:pt x="291700" y="29909"/>
                </a:lnTo>
                <a:lnTo>
                  <a:pt x="300629" y="26721"/>
                </a:lnTo>
                <a:lnTo>
                  <a:pt x="322017" y="10972"/>
                </a:lnTo>
                <a:lnTo>
                  <a:pt x="34825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SMARTInkShape-89">
            <a:extLst>
              <a:ext uri="{FF2B5EF4-FFF2-40B4-BE49-F238E27FC236}">
                <a16:creationId xmlns:a16="http://schemas.microsoft.com/office/drawing/2014/main" id="{4D349036-A39C-437F-8271-F0548BB20AF8}"/>
              </a:ext>
            </a:extLst>
          </p:cNvPr>
          <p:cNvSpPr/>
          <p:nvPr>
            <p:custDataLst>
              <p:tags r:id="rId3"/>
            </p:custDataLst>
          </p:nvPr>
        </p:nvSpPr>
        <p:spPr>
          <a:xfrm>
            <a:off x="616148" y="2803922"/>
            <a:ext cx="678548" cy="482204"/>
          </a:xfrm>
          <a:custGeom>
            <a:avLst/>
            <a:gdLst/>
            <a:ahLst/>
            <a:cxnLst/>
            <a:rect l="0" t="0" r="0" b="0"/>
            <a:pathLst>
              <a:path w="678548" h="482204">
                <a:moveTo>
                  <a:pt x="348258" y="17859"/>
                </a:moveTo>
                <a:lnTo>
                  <a:pt x="348258" y="17859"/>
                </a:lnTo>
                <a:lnTo>
                  <a:pt x="303720" y="17859"/>
                </a:lnTo>
                <a:lnTo>
                  <a:pt x="295051" y="17859"/>
                </a:lnTo>
                <a:lnTo>
                  <a:pt x="286128" y="9297"/>
                </a:lnTo>
                <a:lnTo>
                  <a:pt x="260236" y="8929"/>
                </a:lnTo>
                <a:lnTo>
                  <a:pt x="259811" y="7937"/>
                </a:lnTo>
                <a:lnTo>
                  <a:pt x="259339" y="4189"/>
                </a:lnTo>
                <a:lnTo>
                  <a:pt x="258221" y="2793"/>
                </a:lnTo>
                <a:lnTo>
                  <a:pt x="251306" y="367"/>
                </a:lnTo>
                <a:lnTo>
                  <a:pt x="206660" y="0"/>
                </a:lnTo>
                <a:lnTo>
                  <a:pt x="179869" y="0"/>
                </a:lnTo>
                <a:lnTo>
                  <a:pt x="179444" y="992"/>
                </a:lnTo>
                <a:lnTo>
                  <a:pt x="178972" y="4740"/>
                </a:lnTo>
                <a:lnTo>
                  <a:pt x="177854" y="6137"/>
                </a:lnTo>
                <a:lnTo>
                  <a:pt x="170042" y="8820"/>
                </a:lnTo>
                <a:lnTo>
                  <a:pt x="153158" y="8929"/>
                </a:lnTo>
                <a:lnTo>
                  <a:pt x="152707" y="9921"/>
                </a:lnTo>
                <a:lnTo>
                  <a:pt x="152206" y="13669"/>
                </a:lnTo>
                <a:lnTo>
                  <a:pt x="151080" y="15066"/>
                </a:lnTo>
                <a:lnTo>
                  <a:pt x="144152" y="17491"/>
                </a:lnTo>
                <a:lnTo>
                  <a:pt x="126292" y="17859"/>
                </a:lnTo>
                <a:lnTo>
                  <a:pt x="125867" y="18851"/>
                </a:lnTo>
                <a:lnTo>
                  <a:pt x="125049" y="26421"/>
                </a:lnTo>
                <a:lnTo>
                  <a:pt x="111455" y="26786"/>
                </a:lnTo>
                <a:lnTo>
                  <a:pt x="110022" y="27779"/>
                </a:lnTo>
                <a:lnTo>
                  <a:pt x="109067" y="29434"/>
                </a:lnTo>
                <a:lnTo>
                  <a:pt x="107534" y="34477"/>
                </a:lnTo>
                <a:lnTo>
                  <a:pt x="104678" y="35167"/>
                </a:lnTo>
                <a:lnTo>
                  <a:pt x="98604" y="35686"/>
                </a:lnTo>
                <a:lnTo>
                  <a:pt x="90572" y="43404"/>
                </a:lnTo>
                <a:lnTo>
                  <a:pt x="89675" y="49020"/>
                </a:lnTo>
                <a:lnTo>
                  <a:pt x="88557" y="50539"/>
                </a:lnTo>
                <a:lnTo>
                  <a:pt x="81642" y="53178"/>
                </a:lnTo>
                <a:lnTo>
                  <a:pt x="80934" y="56045"/>
                </a:lnTo>
                <a:lnTo>
                  <a:pt x="80745" y="58199"/>
                </a:lnTo>
                <a:lnTo>
                  <a:pt x="79627" y="59636"/>
                </a:lnTo>
                <a:lnTo>
                  <a:pt x="72712" y="62129"/>
                </a:lnTo>
                <a:lnTo>
                  <a:pt x="72004" y="64985"/>
                </a:lnTo>
                <a:lnTo>
                  <a:pt x="71815" y="67136"/>
                </a:lnTo>
                <a:lnTo>
                  <a:pt x="70697" y="68570"/>
                </a:lnTo>
                <a:lnTo>
                  <a:pt x="66809" y="70163"/>
                </a:lnTo>
                <a:lnTo>
                  <a:pt x="65376" y="71580"/>
                </a:lnTo>
                <a:lnTo>
                  <a:pt x="61768" y="80457"/>
                </a:lnTo>
                <a:lnTo>
                  <a:pt x="53956" y="88894"/>
                </a:lnTo>
                <a:lnTo>
                  <a:pt x="53690" y="93918"/>
                </a:lnTo>
                <a:lnTo>
                  <a:pt x="52661" y="95354"/>
                </a:lnTo>
                <a:lnTo>
                  <a:pt x="50982" y="96311"/>
                </a:lnTo>
                <a:lnTo>
                  <a:pt x="48871" y="96950"/>
                </a:lnTo>
                <a:lnTo>
                  <a:pt x="47464" y="98368"/>
                </a:lnTo>
                <a:lnTo>
                  <a:pt x="44759" y="106755"/>
                </a:lnTo>
                <a:lnTo>
                  <a:pt x="36970" y="114809"/>
                </a:lnTo>
                <a:lnTo>
                  <a:pt x="35829" y="123662"/>
                </a:lnTo>
                <a:lnTo>
                  <a:pt x="28040" y="132585"/>
                </a:lnTo>
                <a:lnTo>
                  <a:pt x="27160" y="138283"/>
                </a:lnTo>
                <a:lnTo>
                  <a:pt x="26044" y="139814"/>
                </a:lnTo>
                <a:lnTo>
                  <a:pt x="24308" y="140834"/>
                </a:lnTo>
                <a:lnTo>
                  <a:pt x="22159" y="141514"/>
                </a:lnTo>
                <a:lnTo>
                  <a:pt x="20726" y="142960"/>
                </a:lnTo>
                <a:lnTo>
                  <a:pt x="18237" y="150444"/>
                </a:lnTo>
                <a:lnTo>
                  <a:pt x="17863" y="168303"/>
                </a:lnTo>
                <a:lnTo>
                  <a:pt x="10172" y="177233"/>
                </a:lnTo>
                <a:lnTo>
                  <a:pt x="9039" y="186163"/>
                </a:lnTo>
                <a:lnTo>
                  <a:pt x="8930" y="212952"/>
                </a:lnTo>
                <a:lnTo>
                  <a:pt x="1242" y="221881"/>
                </a:lnTo>
                <a:lnTo>
                  <a:pt x="368" y="227580"/>
                </a:lnTo>
                <a:lnTo>
                  <a:pt x="0" y="270358"/>
                </a:lnTo>
                <a:lnTo>
                  <a:pt x="0" y="272512"/>
                </a:lnTo>
                <a:lnTo>
                  <a:pt x="993" y="273948"/>
                </a:lnTo>
                <a:lnTo>
                  <a:pt x="2646" y="274906"/>
                </a:lnTo>
                <a:lnTo>
                  <a:pt x="8562" y="276708"/>
                </a:lnTo>
                <a:lnTo>
                  <a:pt x="8930" y="303497"/>
                </a:lnTo>
                <a:lnTo>
                  <a:pt x="17492" y="312168"/>
                </a:lnTo>
                <a:lnTo>
                  <a:pt x="17850" y="321091"/>
                </a:lnTo>
                <a:lnTo>
                  <a:pt x="26680" y="330286"/>
                </a:lnTo>
                <a:lnTo>
                  <a:pt x="26780" y="338077"/>
                </a:lnTo>
                <a:lnTo>
                  <a:pt x="35351" y="347857"/>
                </a:lnTo>
                <a:lnTo>
                  <a:pt x="35687" y="355911"/>
                </a:lnTo>
                <a:lnTo>
                  <a:pt x="36690" y="356336"/>
                </a:lnTo>
                <a:lnTo>
                  <a:pt x="40450" y="356809"/>
                </a:lnTo>
                <a:lnTo>
                  <a:pt x="41850" y="357927"/>
                </a:lnTo>
                <a:lnTo>
                  <a:pt x="44280" y="364843"/>
                </a:lnTo>
                <a:lnTo>
                  <a:pt x="44540" y="370480"/>
                </a:lnTo>
                <a:lnTo>
                  <a:pt x="45568" y="372002"/>
                </a:lnTo>
                <a:lnTo>
                  <a:pt x="47246" y="373017"/>
                </a:lnTo>
                <a:lnTo>
                  <a:pt x="49357" y="373693"/>
                </a:lnTo>
                <a:lnTo>
                  <a:pt x="50764" y="375137"/>
                </a:lnTo>
                <a:lnTo>
                  <a:pt x="54324" y="384062"/>
                </a:lnTo>
                <a:lnTo>
                  <a:pt x="61234" y="391546"/>
                </a:lnTo>
                <a:lnTo>
                  <a:pt x="62131" y="397244"/>
                </a:lnTo>
                <a:lnTo>
                  <a:pt x="63249" y="398775"/>
                </a:lnTo>
                <a:lnTo>
                  <a:pt x="64986" y="399795"/>
                </a:lnTo>
                <a:lnTo>
                  <a:pt x="67137" y="400475"/>
                </a:lnTo>
                <a:lnTo>
                  <a:pt x="68571" y="401921"/>
                </a:lnTo>
                <a:lnTo>
                  <a:pt x="70164" y="406173"/>
                </a:lnTo>
                <a:lnTo>
                  <a:pt x="71580" y="407704"/>
                </a:lnTo>
                <a:lnTo>
                  <a:pt x="75801" y="409405"/>
                </a:lnTo>
                <a:lnTo>
                  <a:pt x="77323" y="410851"/>
                </a:lnTo>
                <a:lnTo>
                  <a:pt x="81092" y="419780"/>
                </a:lnTo>
                <a:lnTo>
                  <a:pt x="88021" y="427264"/>
                </a:lnTo>
                <a:lnTo>
                  <a:pt x="93660" y="428222"/>
                </a:lnTo>
                <a:lnTo>
                  <a:pt x="95182" y="429348"/>
                </a:lnTo>
                <a:lnTo>
                  <a:pt x="97826" y="436278"/>
                </a:lnTo>
                <a:lnTo>
                  <a:pt x="100695" y="436987"/>
                </a:lnTo>
                <a:lnTo>
                  <a:pt x="102849" y="437176"/>
                </a:lnTo>
                <a:lnTo>
                  <a:pt x="104285" y="438295"/>
                </a:lnTo>
                <a:lnTo>
                  <a:pt x="105880" y="442183"/>
                </a:lnTo>
                <a:lnTo>
                  <a:pt x="107298" y="443616"/>
                </a:lnTo>
                <a:lnTo>
                  <a:pt x="111519" y="445210"/>
                </a:lnTo>
                <a:lnTo>
                  <a:pt x="113041" y="446627"/>
                </a:lnTo>
                <a:lnTo>
                  <a:pt x="116811" y="455504"/>
                </a:lnTo>
                <a:lnTo>
                  <a:pt x="123740" y="462983"/>
                </a:lnTo>
                <a:lnTo>
                  <a:pt x="132592" y="464224"/>
                </a:lnTo>
                <a:lnTo>
                  <a:pt x="138285" y="464308"/>
                </a:lnTo>
                <a:lnTo>
                  <a:pt x="139815" y="465312"/>
                </a:lnTo>
                <a:lnTo>
                  <a:pt x="140835" y="466973"/>
                </a:lnTo>
                <a:lnTo>
                  <a:pt x="142473" y="472029"/>
                </a:lnTo>
                <a:lnTo>
                  <a:pt x="145342" y="472720"/>
                </a:lnTo>
                <a:lnTo>
                  <a:pt x="156167" y="473241"/>
                </a:lnTo>
                <a:lnTo>
                  <a:pt x="157690" y="474244"/>
                </a:lnTo>
                <a:lnTo>
                  <a:pt x="158705" y="475905"/>
                </a:lnTo>
                <a:lnTo>
                  <a:pt x="159381" y="478004"/>
                </a:lnTo>
                <a:lnTo>
                  <a:pt x="160825" y="479404"/>
                </a:lnTo>
                <a:lnTo>
                  <a:pt x="168304" y="481834"/>
                </a:lnTo>
                <a:lnTo>
                  <a:pt x="212187" y="482203"/>
                </a:lnTo>
                <a:lnTo>
                  <a:pt x="227494" y="482203"/>
                </a:lnTo>
                <a:lnTo>
                  <a:pt x="232739" y="479557"/>
                </a:lnTo>
                <a:lnTo>
                  <a:pt x="239450" y="474515"/>
                </a:lnTo>
                <a:lnTo>
                  <a:pt x="247905" y="473518"/>
                </a:lnTo>
                <a:lnTo>
                  <a:pt x="288760" y="473273"/>
                </a:lnTo>
                <a:lnTo>
                  <a:pt x="290733" y="472281"/>
                </a:lnTo>
                <a:lnTo>
                  <a:pt x="292049" y="470627"/>
                </a:lnTo>
                <a:lnTo>
                  <a:pt x="292926" y="468533"/>
                </a:lnTo>
                <a:lnTo>
                  <a:pt x="294503" y="467136"/>
                </a:lnTo>
                <a:lnTo>
                  <a:pt x="298901" y="465585"/>
                </a:lnTo>
                <a:lnTo>
                  <a:pt x="342674" y="464344"/>
                </a:lnTo>
                <a:lnTo>
                  <a:pt x="384543" y="464343"/>
                </a:lnTo>
                <a:lnTo>
                  <a:pt x="414987" y="464343"/>
                </a:lnTo>
                <a:lnTo>
                  <a:pt x="420249" y="466990"/>
                </a:lnTo>
                <a:lnTo>
                  <a:pt x="426971" y="472032"/>
                </a:lnTo>
                <a:lnTo>
                  <a:pt x="436169" y="473164"/>
                </a:lnTo>
                <a:lnTo>
                  <a:pt x="462615" y="473273"/>
                </a:lnTo>
                <a:lnTo>
                  <a:pt x="471132" y="479410"/>
                </a:lnTo>
                <a:lnTo>
                  <a:pt x="479474" y="481375"/>
                </a:lnTo>
                <a:lnTo>
                  <a:pt x="503049" y="482170"/>
                </a:lnTo>
                <a:lnTo>
                  <a:pt x="508997" y="479543"/>
                </a:lnTo>
                <a:lnTo>
                  <a:pt x="516159" y="474511"/>
                </a:lnTo>
                <a:lnTo>
                  <a:pt x="524703" y="473518"/>
                </a:lnTo>
                <a:lnTo>
                  <a:pt x="530196" y="473382"/>
                </a:lnTo>
                <a:lnTo>
                  <a:pt x="535945" y="470675"/>
                </a:lnTo>
                <a:lnTo>
                  <a:pt x="541807" y="467158"/>
                </a:lnTo>
                <a:lnTo>
                  <a:pt x="550686" y="464185"/>
                </a:lnTo>
                <a:lnTo>
                  <a:pt x="559601" y="458454"/>
                </a:lnTo>
                <a:lnTo>
                  <a:pt x="568526" y="455322"/>
                </a:lnTo>
                <a:lnTo>
                  <a:pt x="598453" y="431092"/>
                </a:lnTo>
                <a:lnTo>
                  <a:pt x="604315" y="428729"/>
                </a:lnTo>
                <a:lnTo>
                  <a:pt x="637353" y="398482"/>
                </a:lnTo>
                <a:lnTo>
                  <a:pt x="640456" y="392738"/>
                </a:lnTo>
                <a:lnTo>
                  <a:pt x="641283" y="389818"/>
                </a:lnTo>
                <a:lnTo>
                  <a:pt x="642827" y="387870"/>
                </a:lnTo>
                <a:lnTo>
                  <a:pt x="648748" y="384138"/>
                </a:lnTo>
                <a:lnTo>
                  <a:pt x="650481" y="379749"/>
                </a:lnTo>
                <a:lnTo>
                  <a:pt x="652586" y="368846"/>
                </a:lnTo>
                <a:lnTo>
                  <a:pt x="657923" y="360090"/>
                </a:lnTo>
                <a:lnTo>
                  <a:pt x="669125" y="322019"/>
                </a:lnTo>
                <a:lnTo>
                  <a:pt x="670696" y="296685"/>
                </a:lnTo>
                <a:lnTo>
                  <a:pt x="677827" y="271696"/>
                </a:lnTo>
                <a:lnTo>
                  <a:pt x="678547" y="256093"/>
                </a:lnTo>
                <a:lnTo>
                  <a:pt x="669835" y="211445"/>
                </a:lnTo>
                <a:lnTo>
                  <a:pt x="667129" y="205431"/>
                </a:lnTo>
                <a:lnTo>
                  <a:pt x="663611" y="199451"/>
                </a:lnTo>
                <a:lnTo>
                  <a:pt x="660639" y="190506"/>
                </a:lnTo>
                <a:lnTo>
                  <a:pt x="654907" y="181572"/>
                </a:lnTo>
                <a:lnTo>
                  <a:pt x="651776" y="172641"/>
                </a:lnTo>
                <a:lnTo>
                  <a:pt x="645998" y="163711"/>
                </a:lnTo>
                <a:lnTo>
                  <a:pt x="642852" y="154781"/>
                </a:lnTo>
                <a:lnTo>
                  <a:pt x="627545" y="133945"/>
                </a:lnTo>
                <a:lnTo>
                  <a:pt x="626723" y="130968"/>
                </a:lnTo>
                <a:lnTo>
                  <a:pt x="624191" y="128984"/>
                </a:lnTo>
                <a:lnTo>
                  <a:pt x="608514" y="123153"/>
                </a:lnTo>
                <a:lnTo>
                  <a:pt x="589473" y="109638"/>
                </a:lnTo>
                <a:lnTo>
                  <a:pt x="583457" y="107267"/>
                </a:lnTo>
                <a:lnTo>
                  <a:pt x="539155" y="82098"/>
                </a:lnTo>
                <a:lnTo>
                  <a:pt x="496693" y="71302"/>
                </a:lnTo>
                <a:lnTo>
                  <a:pt x="458927" y="62908"/>
                </a:lnTo>
                <a:lnTo>
                  <a:pt x="416714" y="62508"/>
                </a:lnTo>
                <a:lnTo>
                  <a:pt x="375047" y="62507"/>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510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SMARTInkShape-117">
            <a:extLst>
              <a:ext uri="{FF2B5EF4-FFF2-40B4-BE49-F238E27FC236}">
                <a16:creationId xmlns:a16="http://schemas.microsoft.com/office/drawing/2014/main" id="{BE04481B-A826-4F0C-AB4E-9C14DCEDA15F}"/>
              </a:ext>
            </a:extLst>
          </p:cNvPr>
          <p:cNvSpPr/>
          <p:nvPr>
            <p:custDataLst>
              <p:tags r:id="rId1"/>
            </p:custDataLst>
          </p:nvPr>
        </p:nvSpPr>
        <p:spPr>
          <a:xfrm>
            <a:off x="446484" y="4661296"/>
            <a:ext cx="3259337" cy="1518016"/>
          </a:xfrm>
          <a:custGeom>
            <a:avLst/>
            <a:gdLst/>
            <a:ahLst/>
            <a:cxnLst/>
            <a:rect l="0" t="0" r="0" b="0"/>
            <a:pathLst>
              <a:path w="3259337" h="1518016">
                <a:moveTo>
                  <a:pt x="8930" y="0"/>
                </a:moveTo>
                <a:lnTo>
                  <a:pt x="8930" y="0"/>
                </a:lnTo>
                <a:lnTo>
                  <a:pt x="0" y="0"/>
                </a:lnTo>
                <a:lnTo>
                  <a:pt x="0" y="8563"/>
                </a:lnTo>
                <a:lnTo>
                  <a:pt x="7689" y="8898"/>
                </a:lnTo>
                <a:lnTo>
                  <a:pt x="8103" y="9901"/>
                </a:lnTo>
                <a:lnTo>
                  <a:pt x="8927" y="26390"/>
                </a:lnTo>
                <a:lnTo>
                  <a:pt x="16618" y="34443"/>
                </a:lnTo>
                <a:lnTo>
                  <a:pt x="17751" y="43296"/>
                </a:lnTo>
                <a:lnTo>
                  <a:pt x="17859" y="61148"/>
                </a:lnTo>
                <a:lnTo>
                  <a:pt x="23996" y="69369"/>
                </a:lnTo>
                <a:lnTo>
                  <a:pt x="25962" y="77660"/>
                </a:lnTo>
                <a:lnTo>
                  <a:pt x="26788" y="119096"/>
                </a:lnTo>
                <a:lnTo>
                  <a:pt x="29435" y="125031"/>
                </a:lnTo>
                <a:lnTo>
                  <a:pt x="32926" y="130976"/>
                </a:lnTo>
                <a:lnTo>
                  <a:pt x="35167" y="142877"/>
                </a:lnTo>
                <a:lnTo>
                  <a:pt x="35687" y="158971"/>
                </a:lnTo>
                <a:lnTo>
                  <a:pt x="41850" y="167516"/>
                </a:lnTo>
                <a:lnTo>
                  <a:pt x="43819" y="175863"/>
                </a:lnTo>
                <a:lnTo>
                  <a:pt x="44540" y="190533"/>
                </a:lnTo>
                <a:lnTo>
                  <a:pt x="47246" y="196468"/>
                </a:lnTo>
                <a:lnTo>
                  <a:pt x="50764" y="202413"/>
                </a:lnTo>
                <a:lnTo>
                  <a:pt x="53023" y="214315"/>
                </a:lnTo>
                <a:lnTo>
                  <a:pt x="53208" y="217290"/>
                </a:lnTo>
                <a:lnTo>
                  <a:pt x="56060" y="223243"/>
                </a:lnTo>
                <a:lnTo>
                  <a:pt x="59642" y="229196"/>
                </a:lnTo>
                <a:lnTo>
                  <a:pt x="62651" y="238126"/>
                </a:lnTo>
                <a:lnTo>
                  <a:pt x="68393" y="247056"/>
                </a:lnTo>
                <a:lnTo>
                  <a:pt x="71528" y="255985"/>
                </a:lnTo>
                <a:lnTo>
                  <a:pt x="77308" y="264915"/>
                </a:lnTo>
                <a:lnTo>
                  <a:pt x="79461" y="274836"/>
                </a:lnTo>
                <a:lnTo>
                  <a:pt x="81091" y="288910"/>
                </a:lnTo>
                <a:lnTo>
                  <a:pt x="91376" y="312376"/>
                </a:lnTo>
                <a:lnTo>
                  <a:pt x="95182" y="318420"/>
                </a:lnTo>
                <a:lnTo>
                  <a:pt x="97325" y="328394"/>
                </a:lnTo>
                <a:lnTo>
                  <a:pt x="98952" y="342483"/>
                </a:lnTo>
                <a:lnTo>
                  <a:pt x="109235" y="365954"/>
                </a:lnTo>
                <a:lnTo>
                  <a:pt x="111519" y="368985"/>
                </a:lnTo>
                <a:lnTo>
                  <a:pt x="114056" y="377645"/>
                </a:lnTo>
                <a:lnTo>
                  <a:pt x="116811" y="403171"/>
                </a:lnTo>
                <a:lnTo>
                  <a:pt x="118554" y="405702"/>
                </a:lnTo>
                <a:lnTo>
                  <a:pt x="120708" y="407390"/>
                </a:lnTo>
                <a:lnTo>
                  <a:pt x="123101" y="414557"/>
                </a:lnTo>
                <a:lnTo>
                  <a:pt x="125756" y="433902"/>
                </a:lnTo>
                <a:lnTo>
                  <a:pt x="131078" y="444300"/>
                </a:lnTo>
                <a:lnTo>
                  <a:pt x="140846" y="485070"/>
                </a:lnTo>
                <a:lnTo>
                  <a:pt x="142965" y="499352"/>
                </a:lnTo>
                <a:lnTo>
                  <a:pt x="149765" y="519253"/>
                </a:lnTo>
                <a:lnTo>
                  <a:pt x="154272" y="546690"/>
                </a:lnTo>
                <a:lnTo>
                  <a:pt x="159458" y="564175"/>
                </a:lnTo>
                <a:lnTo>
                  <a:pt x="160701" y="608551"/>
                </a:lnTo>
                <a:lnTo>
                  <a:pt x="169296" y="653193"/>
                </a:lnTo>
                <a:lnTo>
                  <a:pt x="170584" y="673554"/>
                </a:lnTo>
                <a:lnTo>
                  <a:pt x="177760" y="702360"/>
                </a:lnTo>
                <a:lnTo>
                  <a:pt x="179565" y="747008"/>
                </a:lnTo>
                <a:lnTo>
                  <a:pt x="186280" y="774284"/>
                </a:lnTo>
                <a:lnTo>
                  <a:pt x="187475" y="818900"/>
                </a:lnTo>
                <a:lnTo>
                  <a:pt x="188509" y="843197"/>
                </a:lnTo>
                <a:lnTo>
                  <a:pt x="195625" y="872022"/>
                </a:lnTo>
                <a:lnTo>
                  <a:pt x="197200" y="887865"/>
                </a:lnTo>
                <a:lnTo>
                  <a:pt x="204534" y="916672"/>
                </a:lnTo>
                <a:lnTo>
                  <a:pt x="205361" y="959356"/>
                </a:lnTo>
                <a:lnTo>
                  <a:pt x="205383" y="1003954"/>
                </a:lnTo>
                <a:lnTo>
                  <a:pt x="206375" y="1032758"/>
                </a:lnTo>
                <a:lnTo>
                  <a:pt x="213072" y="1055293"/>
                </a:lnTo>
                <a:lnTo>
                  <a:pt x="214306" y="1098089"/>
                </a:lnTo>
                <a:lnTo>
                  <a:pt x="214313" y="1141153"/>
                </a:lnTo>
                <a:lnTo>
                  <a:pt x="214313" y="1144745"/>
                </a:lnTo>
                <a:lnTo>
                  <a:pt x="216959" y="1151382"/>
                </a:lnTo>
                <a:lnTo>
                  <a:pt x="220450" y="1157640"/>
                </a:lnTo>
                <a:lnTo>
                  <a:pt x="222691" y="1169741"/>
                </a:lnTo>
                <a:lnTo>
                  <a:pt x="223210" y="1195362"/>
                </a:lnTo>
                <a:lnTo>
                  <a:pt x="224213" y="1198745"/>
                </a:lnTo>
                <a:lnTo>
                  <a:pt x="225874" y="1200999"/>
                </a:lnTo>
                <a:lnTo>
                  <a:pt x="227973" y="1202502"/>
                </a:lnTo>
                <a:lnTo>
                  <a:pt x="229373" y="1204496"/>
                </a:lnTo>
                <a:lnTo>
                  <a:pt x="230928" y="1209358"/>
                </a:lnTo>
                <a:lnTo>
                  <a:pt x="232140" y="1236169"/>
                </a:lnTo>
                <a:lnTo>
                  <a:pt x="234804" y="1241626"/>
                </a:lnTo>
                <a:lnTo>
                  <a:pt x="238303" y="1247357"/>
                </a:lnTo>
                <a:lnTo>
                  <a:pt x="240549" y="1259121"/>
                </a:lnTo>
                <a:lnTo>
                  <a:pt x="240733" y="1262086"/>
                </a:lnTo>
                <a:lnTo>
                  <a:pt x="243584" y="1268026"/>
                </a:lnTo>
                <a:lnTo>
                  <a:pt x="247166" y="1273974"/>
                </a:lnTo>
                <a:lnTo>
                  <a:pt x="248758" y="1279924"/>
                </a:lnTo>
                <a:lnTo>
                  <a:pt x="250174" y="1281908"/>
                </a:lnTo>
                <a:lnTo>
                  <a:pt x="252111" y="1283231"/>
                </a:lnTo>
                <a:lnTo>
                  <a:pt x="254395" y="1284112"/>
                </a:lnTo>
                <a:lnTo>
                  <a:pt x="255917" y="1285692"/>
                </a:lnTo>
                <a:lnTo>
                  <a:pt x="257608" y="1290094"/>
                </a:lnTo>
                <a:lnTo>
                  <a:pt x="259686" y="1301004"/>
                </a:lnTo>
                <a:lnTo>
                  <a:pt x="265019" y="1309761"/>
                </a:lnTo>
                <a:lnTo>
                  <a:pt x="268032" y="1318639"/>
                </a:lnTo>
                <a:lnTo>
                  <a:pt x="273776" y="1327554"/>
                </a:lnTo>
                <a:lnTo>
                  <a:pt x="276911" y="1336479"/>
                </a:lnTo>
                <a:lnTo>
                  <a:pt x="282690" y="1345407"/>
                </a:lnTo>
                <a:lnTo>
                  <a:pt x="284844" y="1354337"/>
                </a:lnTo>
                <a:lnTo>
                  <a:pt x="285347" y="1360290"/>
                </a:lnTo>
                <a:lnTo>
                  <a:pt x="286474" y="1362273"/>
                </a:lnTo>
                <a:lnTo>
                  <a:pt x="288217" y="1363597"/>
                </a:lnTo>
                <a:lnTo>
                  <a:pt x="290371" y="1364479"/>
                </a:lnTo>
                <a:lnTo>
                  <a:pt x="291808" y="1366059"/>
                </a:lnTo>
                <a:lnTo>
                  <a:pt x="293403" y="1370461"/>
                </a:lnTo>
                <a:lnTo>
                  <a:pt x="295420" y="1381371"/>
                </a:lnTo>
                <a:lnTo>
                  <a:pt x="300742" y="1390128"/>
                </a:lnTo>
                <a:lnTo>
                  <a:pt x="303752" y="1399006"/>
                </a:lnTo>
                <a:lnTo>
                  <a:pt x="319429" y="1420373"/>
                </a:lnTo>
                <a:lnTo>
                  <a:pt x="320109" y="1423166"/>
                </a:lnTo>
                <a:lnTo>
                  <a:pt x="321555" y="1425027"/>
                </a:lnTo>
                <a:lnTo>
                  <a:pt x="333778" y="1433001"/>
                </a:lnTo>
                <a:lnTo>
                  <a:pt x="336862" y="1438247"/>
                </a:lnTo>
                <a:lnTo>
                  <a:pt x="337684" y="1441034"/>
                </a:lnTo>
                <a:lnTo>
                  <a:pt x="339224" y="1442893"/>
                </a:lnTo>
                <a:lnTo>
                  <a:pt x="343582" y="1444958"/>
                </a:lnTo>
                <a:lnTo>
                  <a:pt x="345140" y="1446500"/>
                </a:lnTo>
                <a:lnTo>
                  <a:pt x="346872" y="1450861"/>
                </a:lnTo>
                <a:lnTo>
                  <a:pt x="348327" y="1452420"/>
                </a:lnTo>
                <a:lnTo>
                  <a:pt x="360565" y="1459870"/>
                </a:lnTo>
                <a:lnTo>
                  <a:pt x="363650" y="1465071"/>
                </a:lnTo>
                <a:lnTo>
                  <a:pt x="364472" y="1467847"/>
                </a:lnTo>
                <a:lnTo>
                  <a:pt x="366013" y="1469698"/>
                </a:lnTo>
                <a:lnTo>
                  <a:pt x="370371" y="1471753"/>
                </a:lnTo>
                <a:lnTo>
                  <a:pt x="378402" y="1472911"/>
                </a:lnTo>
                <a:lnTo>
                  <a:pt x="380260" y="1474066"/>
                </a:lnTo>
                <a:lnTo>
                  <a:pt x="381499" y="1475827"/>
                </a:lnTo>
                <a:lnTo>
                  <a:pt x="382325" y="1477994"/>
                </a:lnTo>
                <a:lnTo>
                  <a:pt x="383868" y="1479438"/>
                </a:lnTo>
                <a:lnTo>
                  <a:pt x="393473" y="1484404"/>
                </a:lnTo>
                <a:lnTo>
                  <a:pt x="400184" y="1489905"/>
                </a:lnTo>
                <a:lnTo>
                  <a:pt x="406087" y="1490857"/>
                </a:lnTo>
                <a:lnTo>
                  <a:pt x="414120" y="1491139"/>
                </a:lnTo>
                <a:lnTo>
                  <a:pt x="419864" y="1493852"/>
                </a:lnTo>
                <a:lnTo>
                  <a:pt x="425723" y="1497371"/>
                </a:lnTo>
                <a:lnTo>
                  <a:pt x="435801" y="1499817"/>
                </a:lnTo>
                <a:lnTo>
                  <a:pt x="449830" y="1500156"/>
                </a:lnTo>
                <a:lnTo>
                  <a:pt x="455578" y="1502820"/>
                </a:lnTo>
                <a:lnTo>
                  <a:pt x="461440" y="1506318"/>
                </a:lnTo>
                <a:lnTo>
                  <a:pt x="473288" y="1508565"/>
                </a:lnTo>
                <a:lnTo>
                  <a:pt x="515191" y="1509118"/>
                </a:lnTo>
                <a:lnTo>
                  <a:pt x="556985" y="1509118"/>
                </a:lnTo>
                <a:lnTo>
                  <a:pt x="601267" y="1509118"/>
                </a:lnTo>
                <a:lnTo>
                  <a:pt x="610196" y="1509118"/>
                </a:lnTo>
                <a:lnTo>
                  <a:pt x="612180" y="1510110"/>
                </a:lnTo>
                <a:lnTo>
                  <a:pt x="613503" y="1511763"/>
                </a:lnTo>
                <a:lnTo>
                  <a:pt x="614385" y="1513858"/>
                </a:lnTo>
                <a:lnTo>
                  <a:pt x="615965" y="1515254"/>
                </a:lnTo>
                <a:lnTo>
                  <a:pt x="620366" y="1516806"/>
                </a:lnTo>
                <a:lnTo>
                  <a:pt x="654508" y="1518015"/>
                </a:lnTo>
                <a:lnTo>
                  <a:pt x="660648" y="1515387"/>
                </a:lnTo>
                <a:lnTo>
                  <a:pt x="666684" y="1511904"/>
                </a:lnTo>
                <a:lnTo>
                  <a:pt x="678643" y="1509667"/>
                </a:lnTo>
                <a:lnTo>
                  <a:pt x="717700" y="1509140"/>
                </a:lnTo>
                <a:lnTo>
                  <a:pt x="758902" y="1509118"/>
                </a:lnTo>
                <a:lnTo>
                  <a:pt x="797886" y="1501016"/>
                </a:lnTo>
                <a:lnTo>
                  <a:pt x="831918" y="1499218"/>
                </a:lnTo>
                <a:lnTo>
                  <a:pt x="867900" y="1492088"/>
                </a:lnTo>
                <a:lnTo>
                  <a:pt x="880801" y="1490511"/>
                </a:lnTo>
                <a:lnTo>
                  <a:pt x="908209" y="1483602"/>
                </a:lnTo>
                <a:lnTo>
                  <a:pt x="940450" y="1481410"/>
                </a:lnTo>
                <a:lnTo>
                  <a:pt x="957506" y="1475275"/>
                </a:lnTo>
                <a:lnTo>
                  <a:pt x="1002040" y="1470802"/>
                </a:lnTo>
                <a:lnTo>
                  <a:pt x="1018552" y="1466345"/>
                </a:lnTo>
                <a:lnTo>
                  <a:pt x="1036012" y="1462379"/>
                </a:lnTo>
                <a:lnTo>
                  <a:pt x="1075373" y="1449670"/>
                </a:lnTo>
                <a:lnTo>
                  <a:pt x="1114509" y="1441988"/>
                </a:lnTo>
                <a:lnTo>
                  <a:pt x="1154981" y="1431796"/>
                </a:lnTo>
                <a:lnTo>
                  <a:pt x="1171796" y="1428661"/>
                </a:lnTo>
                <a:lnTo>
                  <a:pt x="1184495" y="1422881"/>
                </a:lnTo>
                <a:lnTo>
                  <a:pt x="1223532" y="1417354"/>
                </a:lnTo>
                <a:lnTo>
                  <a:pt x="1262897" y="1404014"/>
                </a:lnTo>
                <a:lnTo>
                  <a:pt x="1280170" y="1396726"/>
                </a:lnTo>
                <a:lnTo>
                  <a:pt x="1321608" y="1390601"/>
                </a:lnTo>
                <a:lnTo>
                  <a:pt x="1339458" y="1386028"/>
                </a:lnTo>
                <a:lnTo>
                  <a:pt x="1357314" y="1382027"/>
                </a:lnTo>
                <a:lnTo>
                  <a:pt x="1375172" y="1377204"/>
                </a:lnTo>
                <a:lnTo>
                  <a:pt x="1386086" y="1375083"/>
                </a:lnTo>
                <a:lnTo>
                  <a:pt x="1398801" y="1369303"/>
                </a:lnTo>
                <a:lnTo>
                  <a:pt x="1437844" y="1363776"/>
                </a:lnTo>
                <a:lnTo>
                  <a:pt x="1456785" y="1358589"/>
                </a:lnTo>
                <a:lnTo>
                  <a:pt x="1488345" y="1356396"/>
                </a:lnTo>
                <a:lnTo>
                  <a:pt x="1515471" y="1349634"/>
                </a:lnTo>
                <a:lnTo>
                  <a:pt x="1537970" y="1347638"/>
                </a:lnTo>
                <a:lnTo>
                  <a:pt x="1555644" y="1341364"/>
                </a:lnTo>
                <a:lnTo>
                  <a:pt x="1589649" y="1336975"/>
                </a:lnTo>
                <a:lnTo>
                  <a:pt x="1607393" y="1332435"/>
                </a:lnTo>
                <a:lnTo>
                  <a:pt x="1636124" y="1329782"/>
                </a:lnTo>
                <a:lnTo>
                  <a:pt x="1653856" y="1323506"/>
                </a:lnTo>
                <a:lnTo>
                  <a:pt x="1681012" y="1320854"/>
                </a:lnTo>
                <a:lnTo>
                  <a:pt x="1698551" y="1314576"/>
                </a:lnTo>
                <a:lnTo>
                  <a:pt x="1738424" y="1312777"/>
                </a:lnTo>
                <a:lnTo>
                  <a:pt x="1778874" y="1304291"/>
                </a:lnTo>
                <a:lnTo>
                  <a:pt x="1789744" y="1302990"/>
                </a:lnTo>
                <a:lnTo>
                  <a:pt x="1818789" y="1296079"/>
                </a:lnTo>
                <a:lnTo>
                  <a:pt x="1848460" y="1292327"/>
                </a:lnTo>
                <a:lnTo>
                  <a:pt x="1866309" y="1287787"/>
                </a:lnTo>
                <a:lnTo>
                  <a:pt x="1884165" y="1283797"/>
                </a:lnTo>
                <a:lnTo>
                  <a:pt x="1923687" y="1271077"/>
                </a:lnTo>
                <a:lnTo>
                  <a:pt x="1964580" y="1261127"/>
                </a:lnTo>
                <a:lnTo>
                  <a:pt x="1982405" y="1257045"/>
                </a:lnTo>
                <a:lnTo>
                  <a:pt x="2000255" y="1252198"/>
                </a:lnTo>
                <a:lnTo>
                  <a:pt x="2018111" y="1248116"/>
                </a:lnTo>
                <a:lnTo>
                  <a:pt x="2053829" y="1234764"/>
                </a:lnTo>
                <a:lnTo>
                  <a:pt x="2071688" y="1230382"/>
                </a:lnTo>
                <a:lnTo>
                  <a:pt x="2089547" y="1225446"/>
                </a:lnTo>
                <a:lnTo>
                  <a:pt x="2100461" y="1223299"/>
                </a:lnTo>
                <a:lnTo>
                  <a:pt x="2114168" y="1217504"/>
                </a:lnTo>
                <a:lnTo>
                  <a:pt x="2134214" y="1214355"/>
                </a:lnTo>
                <a:lnTo>
                  <a:pt x="2170351" y="1199046"/>
                </a:lnTo>
                <a:lnTo>
                  <a:pt x="2187903" y="1194663"/>
                </a:lnTo>
                <a:lnTo>
                  <a:pt x="2229453" y="1175630"/>
                </a:lnTo>
                <a:lnTo>
                  <a:pt x="2270125" y="1163003"/>
                </a:lnTo>
                <a:lnTo>
                  <a:pt x="2310180" y="1139992"/>
                </a:lnTo>
                <a:lnTo>
                  <a:pt x="2354806" y="1116211"/>
                </a:lnTo>
                <a:lnTo>
                  <a:pt x="2358660" y="1113234"/>
                </a:lnTo>
                <a:lnTo>
                  <a:pt x="2368233" y="1109927"/>
                </a:lnTo>
                <a:lnTo>
                  <a:pt x="2390548" y="1103064"/>
                </a:lnTo>
                <a:lnTo>
                  <a:pt x="2431873" y="1083396"/>
                </a:lnTo>
                <a:lnTo>
                  <a:pt x="2453023" y="1074195"/>
                </a:lnTo>
                <a:lnTo>
                  <a:pt x="2483006" y="1062081"/>
                </a:lnTo>
                <a:lnTo>
                  <a:pt x="2525022" y="1035830"/>
                </a:lnTo>
                <a:lnTo>
                  <a:pt x="2543338" y="1023935"/>
                </a:lnTo>
                <a:lnTo>
                  <a:pt x="2587909" y="1005710"/>
                </a:lnTo>
                <a:lnTo>
                  <a:pt x="2631682" y="979279"/>
                </a:lnTo>
                <a:lnTo>
                  <a:pt x="2675006" y="949524"/>
                </a:lnTo>
                <a:lnTo>
                  <a:pt x="2693708" y="932657"/>
                </a:lnTo>
                <a:lnTo>
                  <a:pt x="2705680" y="926826"/>
                </a:lnTo>
                <a:lnTo>
                  <a:pt x="2749840" y="892917"/>
                </a:lnTo>
                <a:lnTo>
                  <a:pt x="2788705" y="857251"/>
                </a:lnTo>
                <a:lnTo>
                  <a:pt x="2812300" y="839392"/>
                </a:lnTo>
                <a:lnTo>
                  <a:pt x="2851212" y="803673"/>
                </a:lnTo>
                <a:lnTo>
                  <a:pt x="2874807" y="785813"/>
                </a:lnTo>
                <a:lnTo>
                  <a:pt x="2881067" y="780852"/>
                </a:lnTo>
                <a:lnTo>
                  <a:pt x="2893171" y="775021"/>
                </a:lnTo>
                <a:lnTo>
                  <a:pt x="2899151" y="769111"/>
                </a:lnTo>
                <a:lnTo>
                  <a:pt x="2933898" y="726348"/>
                </a:lnTo>
                <a:lnTo>
                  <a:pt x="2939730" y="714389"/>
                </a:lnTo>
                <a:lnTo>
                  <a:pt x="2976573" y="675681"/>
                </a:lnTo>
                <a:lnTo>
                  <a:pt x="2982520" y="672373"/>
                </a:lnTo>
                <a:lnTo>
                  <a:pt x="2988471" y="669910"/>
                </a:lnTo>
                <a:lnTo>
                  <a:pt x="3003352" y="657453"/>
                </a:lnTo>
                <a:lnTo>
                  <a:pt x="3006659" y="651704"/>
                </a:lnTo>
                <a:lnTo>
                  <a:pt x="3009121" y="645842"/>
                </a:lnTo>
                <a:lnTo>
                  <a:pt x="3049991" y="601266"/>
                </a:lnTo>
                <a:lnTo>
                  <a:pt x="3052192" y="595313"/>
                </a:lnTo>
                <a:lnTo>
                  <a:pt x="3058462" y="589360"/>
                </a:lnTo>
                <a:lnTo>
                  <a:pt x="3073917" y="577454"/>
                </a:lnTo>
                <a:lnTo>
                  <a:pt x="3077708" y="571501"/>
                </a:lnTo>
                <a:lnTo>
                  <a:pt x="3080386" y="565547"/>
                </a:lnTo>
                <a:lnTo>
                  <a:pt x="3113505" y="521727"/>
                </a:lnTo>
                <a:lnTo>
                  <a:pt x="3149204" y="477085"/>
                </a:lnTo>
                <a:lnTo>
                  <a:pt x="3157141" y="467568"/>
                </a:lnTo>
                <a:lnTo>
                  <a:pt x="3162972" y="455463"/>
                </a:lnTo>
                <a:lnTo>
                  <a:pt x="3192881" y="413988"/>
                </a:lnTo>
                <a:lnTo>
                  <a:pt x="3198694" y="401885"/>
                </a:lnTo>
                <a:lnTo>
                  <a:pt x="3220498" y="377197"/>
                </a:lnTo>
                <a:lnTo>
                  <a:pt x="3222231" y="371703"/>
                </a:lnTo>
                <a:lnTo>
                  <a:pt x="3223685" y="369842"/>
                </a:lnTo>
                <a:lnTo>
                  <a:pt x="3227947" y="367773"/>
                </a:lnTo>
                <a:lnTo>
                  <a:pt x="3229481" y="366229"/>
                </a:lnTo>
                <a:lnTo>
                  <a:pt x="3232143" y="358575"/>
                </a:lnTo>
                <a:lnTo>
                  <a:pt x="3235014" y="357804"/>
                </a:lnTo>
                <a:lnTo>
                  <a:pt x="3237168" y="357599"/>
                </a:lnTo>
                <a:lnTo>
                  <a:pt x="3238605" y="356470"/>
                </a:lnTo>
                <a:lnTo>
                  <a:pt x="3242216" y="348118"/>
                </a:lnTo>
                <a:lnTo>
                  <a:pt x="3250549" y="338247"/>
                </a:lnTo>
                <a:lnTo>
                  <a:pt x="3259336" y="32147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SMARTInkShape-118">
            <a:extLst>
              <a:ext uri="{FF2B5EF4-FFF2-40B4-BE49-F238E27FC236}">
                <a16:creationId xmlns:a16="http://schemas.microsoft.com/office/drawing/2014/main" id="{4A33F3C6-73A8-4566-9083-191858ED204B}"/>
              </a:ext>
            </a:extLst>
          </p:cNvPr>
          <p:cNvSpPr/>
          <p:nvPr>
            <p:custDataLst>
              <p:tags r:id="rId2"/>
            </p:custDataLst>
          </p:nvPr>
        </p:nvSpPr>
        <p:spPr>
          <a:xfrm>
            <a:off x="651867" y="3143250"/>
            <a:ext cx="1919884" cy="1509118"/>
          </a:xfrm>
          <a:custGeom>
            <a:avLst/>
            <a:gdLst/>
            <a:ahLst/>
            <a:cxnLst/>
            <a:rect l="0" t="0" r="0" b="0"/>
            <a:pathLst>
              <a:path w="1919884" h="1509118">
                <a:moveTo>
                  <a:pt x="0" y="1035843"/>
                </a:moveTo>
                <a:lnTo>
                  <a:pt x="0" y="1035843"/>
                </a:lnTo>
                <a:lnTo>
                  <a:pt x="0" y="1028155"/>
                </a:lnTo>
                <a:lnTo>
                  <a:pt x="992" y="1027742"/>
                </a:lnTo>
                <a:lnTo>
                  <a:pt x="7689" y="1027023"/>
                </a:lnTo>
                <a:lnTo>
                  <a:pt x="8378" y="1024317"/>
                </a:lnTo>
                <a:lnTo>
                  <a:pt x="8821" y="1019235"/>
                </a:lnTo>
                <a:lnTo>
                  <a:pt x="11527" y="1018540"/>
                </a:lnTo>
                <a:lnTo>
                  <a:pt x="13638" y="1018355"/>
                </a:lnTo>
                <a:lnTo>
                  <a:pt x="15045" y="1017239"/>
                </a:lnTo>
                <a:lnTo>
                  <a:pt x="17750" y="1009432"/>
                </a:lnTo>
                <a:lnTo>
                  <a:pt x="26419" y="1000502"/>
                </a:lnTo>
                <a:lnTo>
                  <a:pt x="26679" y="995496"/>
                </a:lnTo>
                <a:lnTo>
                  <a:pt x="27708" y="994062"/>
                </a:lnTo>
                <a:lnTo>
                  <a:pt x="29386" y="993106"/>
                </a:lnTo>
                <a:lnTo>
                  <a:pt x="34468" y="991572"/>
                </a:lnTo>
                <a:lnTo>
                  <a:pt x="35163" y="988717"/>
                </a:lnTo>
                <a:lnTo>
                  <a:pt x="35348" y="986567"/>
                </a:lnTo>
                <a:lnTo>
                  <a:pt x="36464" y="985133"/>
                </a:lnTo>
                <a:lnTo>
                  <a:pt x="44791" y="981525"/>
                </a:lnTo>
                <a:lnTo>
                  <a:pt x="49012" y="977637"/>
                </a:lnTo>
                <a:lnTo>
                  <a:pt x="51549" y="972601"/>
                </a:lnTo>
                <a:lnTo>
                  <a:pt x="52225" y="969869"/>
                </a:lnTo>
                <a:lnTo>
                  <a:pt x="53668" y="968048"/>
                </a:lnTo>
                <a:lnTo>
                  <a:pt x="65888" y="960145"/>
                </a:lnTo>
                <a:lnTo>
                  <a:pt x="68971" y="954906"/>
                </a:lnTo>
                <a:lnTo>
                  <a:pt x="71334" y="949270"/>
                </a:lnTo>
                <a:lnTo>
                  <a:pt x="75691" y="943458"/>
                </a:lnTo>
                <a:lnTo>
                  <a:pt x="80935" y="940213"/>
                </a:lnTo>
                <a:lnTo>
                  <a:pt x="86573" y="937778"/>
                </a:lnTo>
                <a:lnTo>
                  <a:pt x="131136" y="903861"/>
                </a:lnTo>
                <a:lnTo>
                  <a:pt x="175740" y="867759"/>
                </a:lnTo>
                <a:lnTo>
                  <a:pt x="203658" y="838055"/>
                </a:lnTo>
                <a:lnTo>
                  <a:pt x="247434" y="805598"/>
                </a:lnTo>
                <a:lnTo>
                  <a:pt x="287884" y="770519"/>
                </a:lnTo>
                <a:lnTo>
                  <a:pt x="327087" y="742863"/>
                </a:lnTo>
                <a:lnTo>
                  <a:pt x="370066" y="708531"/>
                </a:lnTo>
                <a:lnTo>
                  <a:pt x="412913" y="676420"/>
                </a:lnTo>
                <a:lnTo>
                  <a:pt x="455366" y="642371"/>
                </a:lnTo>
                <a:lnTo>
                  <a:pt x="498196" y="609815"/>
                </a:lnTo>
                <a:lnTo>
                  <a:pt x="542685" y="579874"/>
                </a:lnTo>
                <a:lnTo>
                  <a:pt x="556709" y="569268"/>
                </a:lnTo>
                <a:lnTo>
                  <a:pt x="601351" y="540885"/>
                </a:lnTo>
                <a:lnTo>
                  <a:pt x="646000" y="505941"/>
                </a:lnTo>
                <a:lnTo>
                  <a:pt x="690648" y="470290"/>
                </a:lnTo>
                <a:lnTo>
                  <a:pt x="723910" y="449129"/>
                </a:lnTo>
                <a:lnTo>
                  <a:pt x="747627" y="435692"/>
                </a:lnTo>
                <a:lnTo>
                  <a:pt x="791808" y="407543"/>
                </a:lnTo>
                <a:lnTo>
                  <a:pt x="831447" y="377991"/>
                </a:lnTo>
                <a:lnTo>
                  <a:pt x="868172" y="350899"/>
                </a:lnTo>
                <a:lnTo>
                  <a:pt x="911090" y="326594"/>
                </a:lnTo>
                <a:lnTo>
                  <a:pt x="950771" y="297547"/>
                </a:lnTo>
                <a:lnTo>
                  <a:pt x="988245" y="279959"/>
                </a:lnTo>
                <a:lnTo>
                  <a:pt x="1027897" y="252637"/>
                </a:lnTo>
                <a:lnTo>
                  <a:pt x="1064624" y="230261"/>
                </a:lnTo>
                <a:lnTo>
                  <a:pt x="1106672" y="205999"/>
                </a:lnTo>
                <a:lnTo>
                  <a:pt x="1150014" y="180510"/>
                </a:lnTo>
                <a:lnTo>
                  <a:pt x="1194548" y="158257"/>
                </a:lnTo>
                <a:lnTo>
                  <a:pt x="1216482" y="144787"/>
                </a:lnTo>
                <a:lnTo>
                  <a:pt x="1258481" y="125183"/>
                </a:lnTo>
                <a:lnTo>
                  <a:pt x="1301820" y="102749"/>
                </a:lnTo>
                <a:lnTo>
                  <a:pt x="1314790" y="98252"/>
                </a:lnTo>
                <a:lnTo>
                  <a:pt x="1350035" y="78374"/>
                </a:lnTo>
                <a:lnTo>
                  <a:pt x="1389677" y="67306"/>
                </a:lnTo>
                <a:lnTo>
                  <a:pt x="1431705" y="48550"/>
                </a:lnTo>
                <a:lnTo>
                  <a:pt x="1448587" y="44812"/>
                </a:lnTo>
                <a:lnTo>
                  <a:pt x="1461307" y="38854"/>
                </a:lnTo>
                <a:lnTo>
                  <a:pt x="1476210" y="35655"/>
                </a:lnTo>
                <a:lnTo>
                  <a:pt x="1488342" y="29857"/>
                </a:lnTo>
                <a:lnTo>
                  <a:pt x="1503072" y="26706"/>
                </a:lnTo>
                <a:lnTo>
                  <a:pt x="1515153" y="20921"/>
                </a:lnTo>
                <a:lnTo>
                  <a:pt x="1557649" y="17939"/>
                </a:lnTo>
                <a:lnTo>
                  <a:pt x="1573878" y="16891"/>
                </a:lnTo>
                <a:lnTo>
                  <a:pt x="1591974" y="10174"/>
                </a:lnTo>
                <a:lnTo>
                  <a:pt x="1621370" y="8010"/>
                </a:lnTo>
                <a:lnTo>
                  <a:pt x="1633964" y="1876"/>
                </a:lnTo>
                <a:lnTo>
                  <a:pt x="1675877" y="2"/>
                </a:lnTo>
                <a:lnTo>
                  <a:pt x="1699620" y="0"/>
                </a:lnTo>
                <a:lnTo>
                  <a:pt x="1705571" y="2646"/>
                </a:lnTo>
                <a:lnTo>
                  <a:pt x="1712737" y="7688"/>
                </a:lnTo>
                <a:lnTo>
                  <a:pt x="1721281" y="8684"/>
                </a:lnTo>
                <a:lnTo>
                  <a:pt x="1744298" y="8920"/>
                </a:lnTo>
                <a:lnTo>
                  <a:pt x="1746271" y="9915"/>
                </a:lnTo>
                <a:lnTo>
                  <a:pt x="1747587" y="11571"/>
                </a:lnTo>
                <a:lnTo>
                  <a:pt x="1748465" y="13667"/>
                </a:lnTo>
                <a:lnTo>
                  <a:pt x="1750041" y="15064"/>
                </a:lnTo>
                <a:lnTo>
                  <a:pt x="1754439" y="16617"/>
                </a:lnTo>
                <a:lnTo>
                  <a:pt x="1774881" y="18830"/>
                </a:lnTo>
                <a:lnTo>
                  <a:pt x="1783212" y="23989"/>
                </a:lnTo>
                <a:lnTo>
                  <a:pt x="1793136" y="26420"/>
                </a:lnTo>
                <a:lnTo>
                  <a:pt x="1811449" y="43374"/>
                </a:lnTo>
                <a:lnTo>
                  <a:pt x="1820303" y="44537"/>
                </a:lnTo>
                <a:lnTo>
                  <a:pt x="1829226" y="52327"/>
                </a:lnTo>
                <a:lnTo>
                  <a:pt x="1830183" y="57948"/>
                </a:lnTo>
                <a:lnTo>
                  <a:pt x="1831310" y="59468"/>
                </a:lnTo>
                <a:lnTo>
                  <a:pt x="1835207" y="61157"/>
                </a:lnTo>
                <a:lnTo>
                  <a:pt x="1836643" y="62599"/>
                </a:lnTo>
                <a:lnTo>
                  <a:pt x="1838239" y="66848"/>
                </a:lnTo>
                <a:lnTo>
                  <a:pt x="1839657" y="68377"/>
                </a:lnTo>
                <a:lnTo>
                  <a:pt x="1847092" y="71034"/>
                </a:lnTo>
                <a:lnTo>
                  <a:pt x="1847844" y="73904"/>
                </a:lnTo>
                <a:lnTo>
                  <a:pt x="1848045" y="76059"/>
                </a:lnTo>
                <a:lnTo>
                  <a:pt x="1849170" y="77495"/>
                </a:lnTo>
                <a:lnTo>
                  <a:pt x="1853068" y="79091"/>
                </a:lnTo>
                <a:lnTo>
                  <a:pt x="1854503" y="80508"/>
                </a:lnTo>
                <a:lnTo>
                  <a:pt x="1856997" y="87943"/>
                </a:lnTo>
                <a:lnTo>
                  <a:pt x="1859853" y="88695"/>
                </a:lnTo>
                <a:lnTo>
                  <a:pt x="1862003" y="88895"/>
                </a:lnTo>
                <a:lnTo>
                  <a:pt x="1863437" y="90022"/>
                </a:lnTo>
                <a:lnTo>
                  <a:pt x="1865927" y="96950"/>
                </a:lnTo>
                <a:lnTo>
                  <a:pt x="1866193" y="102589"/>
                </a:lnTo>
                <a:lnTo>
                  <a:pt x="1867223" y="104111"/>
                </a:lnTo>
                <a:lnTo>
                  <a:pt x="1868901" y="105126"/>
                </a:lnTo>
                <a:lnTo>
                  <a:pt x="1871012" y="105803"/>
                </a:lnTo>
                <a:lnTo>
                  <a:pt x="1872420" y="107246"/>
                </a:lnTo>
                <a:lnTo>
                  <a:pt x="1874863" y="114726"/>
                </a:lnTo>
                <a:lnTo>
                  <a:pt x="1875125" y="120423"/>
                </a:lnTo>
                <a:lnTo>
                  <a:pt x="1876153" y="121954"/>
                </a:lnTo>
                <a:lnTo>
                  <a:pt x="1877831" y="122974"/>
                </a:lnTo>
                <a:lnTo>
                  <a:pt x="1879942" y="123655"/>
                </a:lnTo>
                <a:lnTo>
                  <a:pt x="1881350" y="125101"/>
                </a:lnTo>
                <a:lnTo>
                  <a:pt x="1883793" y="132585"/>
                </a:lnTo>
                <a:lnTo>
                  <a:pt x="1884154" y="147212"/>
                </a:lnTo>
                <a:lnTo>
                  <a:pt x="1885150" y="148743"/>
                </a:lnTo>
                <a:lnTo>
                  <a:pt x="1886805" y="149763"/>
                </a:lnTo>
                <a:lnTo>
                  <a:pt x="1888901" y="150444"/>
                </a:lnTo>
                <a:lnTo>
                  <a:pt x="1890299" y="151890"/>
                </a:lnTo>
                <a:lnTo>
                  <a:pt x="1892726" y="159374"/>
                </a:lnTo>
                <a:lnTo>
                  <a:pt x="1893091" y="177233"/>
                </a:lnTo>
                <a:lnTo>
                  <a:pt x="1899231" y="185454"/>
                </a:lnTo>
                <a:lnTo>
                  <a:pt x="1901656" y="194809"/>
                </a:lnTo>
                <a:lnTo>
                  <a:pt x="1902014" y="209712"/>
                </a:lnTo>
                <a:lnTo>
                  <a:pt x="1904665" y="214914"/>
                </a:lnTo>
                <a:lnTo>
                  <a:pt x="1909711" y="221597"/>
                </a:lnTo>
                <a:lnTo>
                  <a:pt x="1910844" y="230786"/>
                </a:lnTo>
                <a:lnTo>
                  <a:pt x="1910953" y="263214"/>
                </a:lnTo>
                <a:lnTo>
                  <a:pt x="1911946" y="264773"/>
                </a:lnTo>
                <a:lnTo>
                  <a:pt x="1913599" y="265812"/>
                </a:lnTo>
                <a:lnTo>
                  <a:pt x="1915693" y="266505"/>
                </a:lnTo>
                <a:lnTo>
                  <a:pt x="1917090" y="267959"/>
                </a:lnTo>
                <a:lnTo>
                  <a:pt x="1918641" y="272220"/>
                </a:lnTo>
                <a:lnTo>
                  <a:pt x="1919883" y="316792"/>
                </a:lnTo>
                <a:lnTo>
                  <a:pt x="1919883" y="343556"/>
                </a:lnTo>
                <a:lnTo>
                  <a:pt x="1917237" y="348814"/>
                </a:lnTo>
                <a:lnTo>
                  <a:pt x="1913746" y="354458"/>
                </a:lnTo>
                <a:lnTo>
                  <a:pt x="1911321" y="364386"/>
                </a:lnTo>
                <a:lnTo>
                  <a:pt x="1910953" y="408036"/>
                </a:lnTo>
                <a:lnTo>
                  <a:pt x="1910953" y="417964"/>
                </a:lnTo>
                <a:lnTo>
                  <a:pt x="1904816" y="426482"/>
                </a:lnTo>
                <a:lnTo>
                  <a:pt x="1902851" y="434825"/>
                </a:lnTo>
                <a:lnTo>
                  <a:pt x="1902024" y="471887"/>
                </a:lnTo>
                <a:lnTo>
                  <a:pt x="1895887" y="480128"/>
                </a:lnTo>
                <a:lnTo>
                  <a:pt x="1893462" y="489488"/>
                </a:lnTo>
                <a:lnTo>
                  <a:pt x="1893097" y="512370"/>
                </a:lnTo>
                <a:lnTo>
                  <a:pt x="1892103" y="514220"/>
                </a:lnTo>
                <a:lnTo>
                  <a:pt x="1890449" y="515454"/>
                </a:lnTo>
                <a:lnTo>
                  <a:pt x="1888354" y="516277"/>
                </a:lnTo>
                <a:lnTo>
                  <a:pt x="1886957" y="517817"/>
                </a:lnTo>
                <a:lnTo>
                  <a:pt x="1885406" y="522175"/>
                </a:lnTo>
                <a:lnTo>
                  <a:pt x="1883178" y="550915"/>
                </a:lnTo>
                <a:lnTo>
                  <a:pt x="1877097" y="562620"/>
                </a:lnTo>
                <a:lnTo>
                  <a:pt x="1874263" y="586629"/>
                </a:lnTo>
                <a:lnTo>
                  <a:pt x="1868171" y="598338"/>
                </a:lnTo>
                <a:lnTo>
                  <a:pt x="1865334" y="631032"/>
                </a:lnTo>
                <a:lnTo>
                  <a:pt x="1859241" y="642937"/>
                </a:lnTo>
                <a:lnTo>
                  <a:pt x="1857380" y="687586"/>
                </a:lnTo>
                <a:lnTo>
                  <a:pt x="1857378" y="690563"/>
                </a:lnTo>
                <a:lnTo>
                  <a:pt x="1848813" y="733602"/>
                </a:lnTo>
                <a:lnTo>
                  <a:pt x="1847699" y="736123"/>
                </a:lnTo>
                <a:lnTo>
                  <a:pt x="1845963" y="737803"/>
                </a:lnTo>
                <a:lnTo>
                  <a:pt x="1843814" y="738923"/>
                </a:lnTo>
                <a:lnTo>
                  <a:pt x="1842381" y="741654"/>
                </a:lnTo>
                <a:lnTo>
                  <a:pt x="1839683" y="767547"/>
                </a:lnTo>
                <a:lnTo>
                  <a:pt x="1839627" y="770658"/>
                </a:lnTo>
                <a:lnTo>
                  <a:pt x="1828496" y="812823"/>
                </a:lnTo>
                <a:lnTo>
                  <a:pt x="1823008" y="831717"/>
                </a:lnTo>
                <a:lnTo>
                  <a:pt x="1819063" y="866896"/>
                </a:lnTo>
                <a:lnTo>
                  <a:pt x="1813978" y="885393"/>
                </a:lnTo>
                <a:lnTo>
                  <a:pt x="1812836" y="899992"/>
                </a:lnTo>
                <a:lnTo>
                  <a:pt x="1806611" y="908651"/>
                </a:lnTo>
                <a:lnTo>
                  <a:pt x="1804630" y="917018"/>
                </a:lnTo>
                <a:lnTo>
                  <a:pt x="1804168" y="922839"/>
                </a:lnTo>
                <a:lnTo>
                  <a:pt x="1801316" y="928734"/>
                </a:lnTo>
                <a:lnTo>
                  <a:pt x="1799167" y="931695"/>
                </a:lnTo>
                <a:lnTo>
                  <a:pt x="1787967" y="973569"/>
                </a:lnTo>
                <a:lnTo>
                  <a:pt x="1783893" y="991264"/>
                </a:lnTo>
                <a:lnTo>
                  <a:pt x="1768182" y="1032686"/>
                </a:lnTo>
                <a:lnTo>
                  <a:pt x="1759559" y="1060456"/>
                </a:lnTo>
                <a:lnTo>
                  <a:pt x="1758237" y="1070323"/>
                </a:lnTo>
                <a:lnTo>
                  <a:pt x="1743708" y="1111979"/>
                </a:lnTo>
                <a:lnTo>
                  <a:pt x="1741431" y="1132059"/>
                </a:lnTo>
                <a:lnTo>
                  <a:pt x="1735180" y="1141794"/>
                </a:lnTo>
                <a:lnTo>
                  <a:pt x="1724781" y="1184857"/>
                </a:lnTo>
                <a:lnTo>
                  <a:pt x="1712458" y="1225236"/>
                </a:lnTo>
                <a:lnTo>
                  <a:pt x="1704965" y="1239135"/>
                </a:lnTo>
                <a:lnTo>
                  <a:pt x="1702191" y="1242808"/>
                </a:lnTo>
                <a:lnTo>
                  <a:pt x="1699108" y="1252182"/>
                </a:lnTo>
                <a:lnTo>
                  <a:pt x="1696745" y="1261971"/>
                </a:lnTo>
                <a:lnTo>
                  <a:pt x="1690829" y="1274051"/>
                </a:lnTo>
                <a:lnTo>
                  <a:pt x="1687643" y="1288766"/>
                </a:lnTo>
                <a:lnTo>
                  <a:pt x="1673553" y="1316548"/>
                </a:lnTo>
                <a:lnTo>
                  <a:pt x="1669956" y="1332776"/>
                </a:lnTo>
                <a:lnTo>
                  <a:pt x="1663001" y="1347651"/>
                </a:lnTo>
                <a:lnTo>
                  <a:pt x="1647656" y="1391438"/>
                </a:lnTo>
                <a:lnTo>
                  <a:pt x="1641022" y="1410289"/>
                </a:lnTo>
                <a:lnTo>
                  <a:pt x="1638726" y="1413466"/>
                </a:lnTo>
                <a:lnTo>
                  <a:pt x="1636174" y="1422287"/>
                </a:lnTo>
                <a:lnTo>
                  <a:pt x="1635494" y="1427418"/>
                </a:lnTo>
                <a:lnTo>
                  <a:pt x="1634048" y="1430838"/>
                </a:lnTo>
                <a:lnTo>
                  <a:pt x="1632092" y="1433119"/>
                </a:lnTo>
                <a:lnTo>
                  <a:pt x="1629796" y="1434639"/>
                </a:lnTo>
                <a:lnTo>
                  <a:pt x="1628265" y="1436644"/>
                </a:lnTo>
                <a:lnTo>
                  <a:pt x="1625606" y="1445101"/>
                </a:lnTo>
                <a:lnTo>
                  <a:pt x="1625323" y="1450903"/>
                </a:lnTo>
                <a:lnTo>
                  <a:pt x="1622610" y="1456124"/>
                </a:lnTo>
                <a:lnTo>
                  <a:pt x="1619090" y="1461751"/>
                </a:lnTo>
                <a:lnTo>
                  <a:pt x="1616830" y="1473449"/>
                </a:lnTo>
                <a:lnTo>
                  <a:pt x="1616644" y="1476409"/>
                </a:lnTo>
                <a:lnTo>
                  <a:pt x="1615529" y="1478382"/>
                </a:lnTo>
                <a:lnTo>
                  <a:pt x="1613793" y="1479697"/>
                </a:lnTo>
                <a:lnTo>
                  <a:pt x="1611643" y="1480574"/>
                </a:lnTo>
                <a:lnTo>
                  <a:pt x="1610210" y="1482151"/>
                </a:lnTo>
                <a:lnTo>
                  <a:pt x="1607456" y="1490844"/>
                </a:lnTo>
                <a:lnTo>
                  <a:pt x="1607354" y="1498910"/>
                </a:lnTo>
                <a:lnTo>
                  <a:pt x="1606358" y="1499335"/>
                </a:lnTo>
                <a:lnTo>
                  <a:pt x="1598523" y="1500177"/>
                </a:lnTo>
                <a:lnTo>
                  <a:pt x="1598414" y="1509107"/>
                </a:lnTo>
                <a:lnTo>
                  <a:pt x="1616273" y="1509117"/>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SMARTInkShape-119">
            <a:extLst>
              <a:ext uri="{FF2B5EF4-FFF2-40B4-BE49-F238E27FC236}">
                <a16:creationId xmlns:a16="http://schemas.microsoft.com/office/drawing/2014/main" id="{E60A0932-279C-4B64-99AC-117D30763C5C}"/>
              </a:ext>
            </a:extLst>
          </p:cNvPr>
          <p:cNvSpPr/>
          <p:nvPr>
            <p:custDataLst>
              <p:tags r:id="rId3"/>
            </p:custDataLst>
          </p:nvPr>
        </p:nvSpPr>
        <p:spPr>
          <a:xfrm>
            <a:off x="6590109" y="4179093"/>
            <a:ext cx="1330524" cy="62509"/>
          </a:xfrm>
          <a:custGeom>
            <a:avLst/>
            <a:gdLst/>
            <a:ahLst/>
            <a:cxnLst/>
            <a:rect l="0" t="0" r="0" b="0"/>
            <a:pathLst>
              <a:path w="1330524" h="62509">
                <a:moveTo>
                  <a:pt x="0" y="0"/>
                </a:moveTo>
                <a:lnTo>
                  <a:pt x="0" y="0"/>
                </a:lnTo>
                <a:lnTo>
                  <a:pt x="25538" y="0"/>
                </a:lnTo>
                <a:lnTo>
                  <a:pt x="25955" y="993"/>
                </a:lnTo>
                <a:lnTo>
                  <a:pt x="26418" y="4741"/>
                </a:lnTo>
                <a:lnTo>
                  <a:pt x="27534" y="6137"/>
                </a:lnTo>
                <a:lnTo>
                  <a:pt x="35342" y="8821"/>
                </a:lnTo>
                <a:lnTo>
                  <a:pt x="43374" y="8920"/>
                </a:lnTo>
                <a:lnTo>
                  <a:pt x="52225" y="16618"/>
                </a:lnTo>
                <a:lnTo>
                  <a:pt x="60440" y="18607"/>
                </a:lnTo>
                <a:lnTo>
                  <a:pt x="68730" y="23924"/>
                </a:lnTo>
                <a:lnTo>
                  <a:pt x="78638" y="26412"/>
                </a:lnTo>
                <a:lnTo>
                  <a:pt x="110165" y="26787"/>
                </a:lnTo>
                <a:lnTo>
                  <a:pt x="116101" y="29434"/>
                </a:lnTo>
                <a:lnTo>
                  <a:pt x="119072" y="31529"/>
                </a:lnTo>
                <a:lnTo>
                  <a:pt x="132736" y="34478"/>
                </a:lnTo>
                <a:lnTo>
                  <a:pt x="173744" y="35698"/>
                </a:lnTo>
                <a:lnTo>
                  <a:pt x="207464" y="36710"/>
                </a:lnTo>
                <a:lnTo>
                  <a:pt x="225709" y="43407"/>
                </a:lnTo>
                <a:lnTo>
                  <a:pt x="267401" y="44576"/>
                </a:lnTo>
                <a:lnTo>
                  <a:pt x="309833" y="44646"/>
                </a:lnTo>
                <a:lnTo>
                  <a:pt x="332437" y="43657"/>
                </a:lnTo>
                <a:lnTo>
                  <a:pt x="350130" y="37581"/>
                </a:lnTo>
                <a:lnTo>
                  <a:pt x="389819" y="35792"/>
                </a:lnTo>
                <a:lnTo>
                  <a:pt x="432504" y="35721"/>
                </a:lnTo>
                <a:lnTo>
                  <a:pt x="462254" y="34727"/>
                </a:lnTo>
                <a:lnTo>
                  <a:pt x="501540" y="27341"/>
                </a:lnTo>
                <a:lnTo>
                  <a:pt x="542656" y="26804"/>
                </a:lnTo>
                <a:lnTo>
                  <a:pt x="587106" y="26789"/>
                </a:lnTo>
                <a:lnTo>
                  <a:pt x="601370" y="25797"/>
                </a:lnTo>
                <a:lnTo>
                  <a:pt x="618227" y="19722"/>
                </a:lnTo>
                <a:lnTo>
                  <a:pt x="662414" y="17892"/>
                </a:lnTo>
                <a:lnTo>
                  <a:pt x="672300" y="17870"/>
                </a:lnTo>
                <a:lnTo>
                  <a:pt x="714207" y="9094"/>
                </a:lnTo>
                <a:lnTo>
                  <a:pt x="755295" y="8935"/>
                </a:lnTo>
                <a:lnTo>
                  <a:pt x="797745" y="8930"/>
                </a:lnTo>
                <a:lnTo>
                  <a:pt x="841127" y="8930"/>
                </a:lnTo>
                <a:lnTo>
                  <a:pt x="882817" y="8930"/>
                </a:lnTo>
                <a:lnTo>
                  <a:pt x="894702" y="8930"/>
                </a:lnTo>
                <a:lnTo>
                  <a:pt x="901345" y="11576"/>
                </a:lnTo>
                <a:lnTo>
                  <a:pt x="904506" y="13670"/>
                </a:lnTo>
                <a:lnTo>
                  <a:pt x="918436" y="16618"/>
                </a:lnTo>
                <a:lnTo>
                  <a:pt x="953417" y="18831"/>
                </a:lnTo>
                <a:lnTo>
                  <a:pt x="975061" y="25546"/>
                </a:lnTo>
                <a:lnTo>
                  <a:pt x="1019320" y="26757"/>
                </a:lnTo>
                <a:lnTo>
                  <a:pt x="1024664" y="26780"/>
                </a:lnTo>
                <a:lnTo>
                  <a:pt x="1050115" y="34891"/>
                </a:lnTo>
                <a:lnTo>
                  <a:pt x="1056407" y="35351"/>
                </a:lnTo>
                <a:lnTo>
                  <a:pt x="1062513" y="38202"/>
                </a:lnTo>
                <a:lnTo>
                  <a:pt x="1068532" y="41783"/>
                </a:lnTo>
                <a:lnTo>
                  <a:pt x="1078492" y="43800"/>
                </a:lnTo>
                <a:lnTo>
                  <a:pt x="1093570" y="45389"/>
                </a:lnTo>
                <a:lnTo>
                  <a:pt x="1127058" y="52304"/>
                </a:lnTo>
                <a:lnTo>
                  <a:pt x="1166458" y="53467"/>
                </a:lnTo>
                <a:lnTo>
                  <a:pt x="1211106" y="53577"/>
                </a:lnTo>
                <a:lnTo>
                  <a:pt x="1253165" y="53578"/>
                </a:lnTo>
                <a:lnTo>
                  <a:pt x="1296716" y="53578"/>
                </a:lnTo>
                <a:lnTo>
                  <a:pt x="1329246" y="53578"/>
                </a:lnTo>
                <a:lnTo>
                  <a:pt x="1329672" y="54571"/>
                </a:lnTo>
                <a:lnTo>
                  <a:pt x="1330523" y="62508"/>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6" name="SMARTInkShape-Group72">
            <a:extLst>
              <a:ext uri="{FF2B5EF4-FFF2-40B4-BE49-F238E27FC236}">
                <a16:creationId xmlns:a16="http://schemas.microsoft.com/office/drawing/2014/main" id="{BA542DEF-4795-4D7A-B922-1191FE228FA5}"/>
              </a:ext>
            </a:extLst>
          </p:cNvPr>
          <p:cNvGrpSpPr/>
          <p:nvPr/>
        </p:nvGrpSpPr>
        <p:grpSpPr>
          <a:xfrm>
            <a:off x="7786687" y="3196828"/>
            <a:ext cx="348259" cy="844507"/>
            <a:chOff x="7786687" y="3196828"/>
            <a:chExt cx="348259" cy="844507"/>
          </a:xfrm>
        </p:grpSpPr>
        <p:sp>
          <p:nvSpPr>
            <p:cNvPr id="94" name="SMARTInkShape-120">
              <a:extLst>
                <a:ext uri="{FF2B5EF4-FFF2-40B4-BE49-F238E27FC236}">
                  <a16:creationId xmlns:a16="http://schemas.microsoft.com/office/drawing/2014/main" id="{3113A2E3-1D7F-4A5F-B150-AD5555896224}"/>
                </a:ext>
              </a:extLst>
            </p:cNvPr>
            <p:cNvSpPr/>
            <p:nvPr>
              <p:custDataLst>
                <p:tags r:id="rId5"/>
              </p:custDataLst>
            </p:nvPr>
          </p:nvSpPr>
          <p:spPr>
            <a:xfrm>
              <a:off x="7875984" y="3786187"/>
              <a:ext cx="258962" cy="255148"/>
            </a:xfrm>
            <a:custGeom>
              <a:avLst/>
              <a:gdLst/>
              <a:ahLst/>
              <a:cxnLst/>
              <a:rect l="0" t="0" r="0" b="0"/>
              <a:pathLst>
                <a:path w="258962" h="255148">
                  <a:moveTo>
                    <a:pt x="0" y="125016"/>
                  </a:moveTo>
                  <a:lnTo>
                    <a:pt x="0" y="125016"/>
                  </a:lnTo>
                  <a:lnTo>
                    <a:pt x="0" y="129757"/>
                  </a:lnTo>
                  <a:lnTo>
                    <a:pt x="992" y="131153"/>
                  </a:lnTo>
                  <a:lnTo>
                    <a:pt x="2647" y="132084"/>
                  </a:lnTo>
                  <a:lnTo>
                    <a:pt x="4740" y="132704"/>
                  </a:lnTo>
                  <a:lnTo>
                    <a:pt x="6137" y="134111"/>
                  </a:lnTo>
                  <a:lnTo>
                    <a:pt x="7689" y="138318"/>
                  </a:lnTo>
                  <a:lnTo>
                    <a:pt x="8821" y="150164"/>
                  </a:lnTo>
                  <a:lnTo>
                    <a:pt x="15045" y="158610"/>
                  </a:lnTo>
                  <a:lnTo>
                    <a:pt x="17026" y="166940"/>
                  </a:lnTo>
                  <a:lnTo>
                    <a:pt x="17857" y="211337"/>
                  </a:lnTo>
                  <a:lnTo>
                    <a:pt x="17859" y="255147"/>
                  </a:lnTo>
                  <a:lnTo>
                    <a:pt x="17859" y="250054"/>
                  </a:lnTo>
                  <a:lnTo>
                    <a:pt x="22600" y="250038"/>
                  </a:lnTo>
                  <a:lnTo>
                    <a:pt x="23997" y="249044"/>
                  </a:lnTo>
                  <a:lnTo>
                    <a:pt x="24928" y="247388"/>
                  </a:lnTo>
                  <a:lnTo>
                    <a:pt x="25548" y="245293"/>
                  </a:lnTo>
                  <a:lnTo>
                    <a:pt x="36340" y="231940"/>
                  </a:lnTo>
                  <a:lnTo>
                    <a:pt x="70235" y="192922"/>
                  </a:lnTo>
                  <a:lnTo>
                    <a:pt x="101107" y="161053"/>
                  </a:lnTo>
                  <a:lnTo>
                    <a:pt x="120577" y="142970"/>
                  </a:lnTo>
                  <a:lnTo>
                    <a:pt x="129989" y="132004"/>
                  </a:lnTo>
                  <a:lnTo>
                    <a:pt x="149553" y="114233"/>
                  </a:lnTo>
                  <a:lnTo>
                    <a:pt x="164820" y="94423"/>
                  </a:lnTo>
                  <a:lnTo>
                    <a:pt x="170157" y="91576"/>
                  </a:lnTo>
                  <a:lnTo>
                    <a:pt x="175836" y="89318"/>
                  </a:lnTo>
                  <a:lnTo>
                    <a:pt x="208362" y="59497"/>
                  </a:lnTo>
                  <a:lnTo>
                    <a:pt x="211668" y="53563"/>
                  </a:lnTo>
                  <a:lnTo>
                    <a:pt x="212549" y="50591"/>
                  </a:lnTo>
                  <a:lnTo>
                    <a:pt x="214129" y="48611"/>
                  </a:lnTo>
                  <a:lnTo>
                    <a:pt x="239369" y="28445"/>
                  </a:lnTo>
                  <a:lnTo>
                    <a:pt x="242979" y="27525"/>
                  </a:lnTo>
                  <a:lnTo>
                    <a:pt x="245330" y="27280"/>
                  </a:lnTo>
                  <a:lnTo>
                    <a:pt x="246896" y="26124"/>
                  </a:lnTo>
                  <a:lnTo>
                    <a:pt x="247942" y="24361"/>
                  </a:lnTo>
                  <a:lnTo>
                    <a:pt x="248638" y="22194"/>
                  </a:lnTo>
                  <a:lnTo>
                    <a:pt x="250094" y="20749"/>
                  </a:lnTo>
                  <a:lnTo>
                    <a:pt x="257598" y="18240"/>
                  </a:lnTo>
                  <a:lnTo>
                    <a:pt x="258961"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SMARTInkShape-121">
              <a:extLst>
                <a:ext uri="{FF2B5EF4-FFF2-40B4-BE49-F238E27FC236}">
                  <a16:creationId xmlns:a16="http://schemas.microsoft.com/office/drawing/2014/main" id="{4DCD7F61-213A-4149-BE2F-7425F8D231D7}"/>
                </a:ext>
              </a:extLst>
            </p:cNvPr>
            <p:cNvSpPr/>
            <p:nvPr>
              <p:custDataLst>
                <p:tags r:id="rId6"/>
              </p:custDataLst>
            </p:nvPr>
          </p:nvSpPr>
          <p:spPr>
            <a:xfrm>
              <a:off x="7786687" y="3196828"/>
              <a:ext cx="344393" cy="223134"/>
            </a:xfrm>
            <a:custGeom>
              <a:avLst/>
              <a:gdLst/>
              <a:ahLst/>
              <a:cxnLst/>
              <a:rect l="0" t="0" r="0" b="0"/>
              <a:pathLst>
                <a:path w="344393" h="223134">
                  <a:moveTo>
                    <a:pt x="0" y="44648"/>
                  </a:moveTo>
                  <a:lnTo>
                    <a:pt x="0" y="44648"/>
                  </a:lnTo>
                  <a:lnTo>
                    <a:pt x="0" y="52337"/>
                  </a:lnTo>
                  <a:lnTo>
                    <a:pt x="992" y="52751"/>
                  </a:lnTo>
                  <a:lnTo>
                    <a:pt x="4741" y="53210"/>
                  </a:lnTo>
                  <a:lnTo>
                    <a:pt x="6137" y="54325"/>
                  </a:lnTo>
                  <a:lnTo>
                    <a:pt x="7689" y="58210"/>
                  </a:lnTo>
                  <a:lnTo>
                    <a:pt x="9095" y="59643"/>
                  </a:lnTo>
                  <a:lnTo>
                    <a:pt x="13303" y="61234"/>
                  </a:lnTo>
                  <a:lnTo>
                    <a:pt x="14822" y="62651"/>
                  </a:lnTo>
                  <a:lnTo>
                    <a:pt x="16509" y="66870"/>
                  </a:lnTo>
                  <a:lnTo>
                    <a:pt x="18585" y="77664"/>
                  </a:lnTo>
                  <a:lnTo>
                    <a:pt x="23918" y="86401"/>
                  </a:lnTo>
                  <a:lnTo>
                    <a:pt x="26931" y="95274"/>
                  </a:lnTo>
                  <a:lnTo>
                    <a:pt x="32674" y="104186"/>
                  </a:lnTo>
                  <a:lnTo>
                    <a:pt x="35808" y="113111"/>
                  </a:lnTo>
                  <a:lnTo>
                    <a:pt x="41589" y="123032"/>
                  </a:lnTo>
                  <a:lnTo>
                    <a:pt x="44734" y="137106"/>
                  </a:lnTo>
                  <a:lnTo>
                    <a:pt x="51538" y="151253"/>
                  </a:lnTo>
                  <a:lnTo>
                    <a:pt x="54492" y="175596"/>
                  </a:lnTo>
                  <a:lnTo>
                    <a:pt x="60630" y="187519"/>
                  </a:lnTo>
                  <a:lnTo>
                    <a:pt x="62137" y="199429"/>
                  </a:lnTo>
                  <a:lnTo>
                    <a:pt x="63252" y="201414"/>
                  </a:lnTo>
                  <a:lnTo>
                    <a:pt x="64989" y="202737"/>
                  </a:lnTo>
                  <a:lnTo>
                    <a:pt x="67138" y="203619"/>
                  </a:lnTo>
                  <a:lnTo>
                    <a:pt x="68571" y="205199"/>
                  </a:lnTo>
                  <a:lnTo>
                    <a:pt x="71326" y="213899"/>
                  </a:lnTo>
                  <a:lnTo>
                    <a:pt x="76145" y="214190"/>
                  </a:lnTo>
                  <a:lnTo>
                    <a:pt x="77553" y="215223"/>
                  </a:lnTo>
                  <a:lnTo>
                    <a:pt x="80320" y="223078"/>
                  </a:lnTo>
                  <a:lnTo>
                    <a:pt x="80334" y="223133"/>
                  </a:lnTo>
                  <a:lnTo>
                    <a:pt x="88053" y="215544"/>
                  </a:lnTo>
                  <a:lnTo>
                    <a:pt x="93669" y="214677"/>
                  </a:lnTo>
                  <a:lnTo>
                    <a:pt x="95188" y="213563"/>
                  </a:lnTo>
                  <a:lnTo>
                    <a:pt x="96876" y="209680"/>
                  </a:lnTo>
                  <a:lnTo>
                    <a:pt x="98319" y="208247"/>
                  </a:lnTo>
                  <a:lnTo>
                    <a:pt x="107762" y="203302"/>
                  </a:lnTo>
                  <a:lnTo>
                    <a:pt x="114442" y="197806"/>
                  </a:lnTo>
                  <a:lnTo>
                    <a:pt x="123882" y="183454"/>
                  </a:lnTo>
                  <a:lnTo>
                    <a:pt x="165656" y="146709"/>
                  </a:lnTo>
                  <a:lnTo>
                    <a:pt x="207615" y="105900"/>
                  </a:lnTo>
                  <a:lnTo>
                    <a:pt x="251215" y="69885"/>
                  </a:lnTo>
                  <a:lnTo>
                    <a:pt x="293052" y="41709"/>
                  </a:lnTo>
                  <a:lnTo>
                    <a:pt x="298916" y="35735"/>
                  </a:lnTo>
                  <a:lnTo>
                    <a:pt x="300481" y="32753"/>
                  </a:lnTo>
                  <a:lnTo>
                    <a:pt x="302516" y="30765"/>
                  </a:lnTo>
                  <a:lnTo>
                    <a:pt x="307423" y="28556"/>
                  </a:lnTo>
                  <a:lnTo>
                    <a:pt x="309128" y="26975"/>
                  </a:lnTo>
                  <a:lnTo>
                    <a:pt x="311023" y="22572"/>
                  </a:lnTo>
                  <a:lnTo>
                    <a:pt x="312520" y="21001"/>
                  </a:lnTo>
                  <a:lnTo>
                    <a:pt x="328750" y="10293"/>
                  </a:lnTo>
                  <a:lnTo>
                    <a:pt x="338919" y="403"/>
                  </a:lnTo>
                  <a:lnTo>
                    <a:pt x="344392" y="79"/>
                  </a:lnTo>
                  <a:lnTo>
                    <a:pt x="339328"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8" name="SMARTInkShape-122">
            <a:extLst>
              <a:ext uri="{FF2B5EF4-FFF2-40B4-BE49-F238E27FC236}">
                <a16:creationId xmlns:a16="http://schemas.microsoft.com/office/drawing/2014/main" id="{F650A922-90F8-48F0-9D52-41306284FC26}"/>
              </a:ext>
            </a:extLst>
          </p:cNvPr>
          <p:cNvSpPr/>
          <p:nvPr>
            <p:custDataLst>
              <p:tags r:id="rId4"/>
            </p:custDataLst>
          </p:nvPr>
        </p:nvSpPr>
        <p:spPr>
          <a:xfrm>
            <a:off x="7849195" y="2732484"/>
            <a:ext cx="285751" cy="178475"/>
          </a:xfrm>
          <a:custGeom>
            <a:avLst/>
            <a:gdLst/>
            <a:ahLst/>
            <a:cxnLst/>
            <a:rect l="0" t="0" r="0" b="0"/>
            <a:pathLst>
              <a:path w="285751" h="178475">
                <a:moveTo>
                  <a:pt x="0" y="35719"/>
                </a:moveTo>
                <a:lnTo>
                  <a:pt x="0" y="35719"/>
                </a:lnTo>
                <a:lnTo>
                  <a:pt x="0" y="40459"/>
                </a:lnTo>
                <a:lnTo>
                  <a:pt x="2647" y="45433"/>
                </a:lnTo>
                <a:lnTo>
                  <a:pt x="6137" y="50950"/>
                </a:lnTo>
                <a:lnTo>
                  <a:pt x="8102" y="60627"/>
                </a:lnTo>
                <a:lnTo>
                  <a:pt x="14994" y="98768"/>
                </a:lnTo>
                <a:lnTo>
                  <a:pt x="18600" y="135716"/>
                </a:lnTo>
                <a:lnTo>
                  <a:pt x="25940" y="151254"/>
                </a:lnTo>
                <a:lnTo>
                  <a:pt x="26756" y="165047"/>
                </a:lnTo>
                <a:lnTo>
                  <a:pt x="27759" y="166586"/>
                </a:lnTo>
                <a:lnTo>
                  <a:pt x="29419" y="167612"/>
                </a:lnTo>
                <a:lnTo>
                  <a:pt x="31520" y="168296"/>
                </a:lnTo>
                <a:lnTo>
                  <a:pt x="32919" y="169744"/>
                </a:lnTo>
                <a:lnTo>
                  <a:pt x="34475" y="173999"/>
                </a:lnTo>
                <a:lnTo>
                  <a:pt x="35881" y="175531"/>
                </a:lnTo>
                <a:lnTo>
                  <a:pt x="40091" y="177232"/>
                </a:lnTo>
                <a:lnTo>
                  <a:pt x="56677" y="178474"/>
                </a:lnTo>
                <a:lnTo>
                  <a:pt x="62562" y="175895"/>
                </a:lnTo>
                <a:lnTo>
                  <a:pt x="100517" y="152860"/>
                </a:lnTo>
                <a:lnTo>
                  <a:pt x="140530" y="124763"/>
                </a:lnTo>
                <a:lnTo>
                  <a:pt x="184410" y="91017"/>
                </a:lnTo>
                <a:lnTo>
                  <a:pt x="227269" y="47952"/>
                </a:lnTo>
                <a:lnTo>
                  <a:pt x="236267" y="32785"/>
                </a:lnTo>
                <a:lnTo>
                  <a:pt x="241599" y="29454"/>
                </a:lnTo>
                <a:lnTo>
                  <a:pt x="247275" y="26981"/>
                </a:lnTo>
                <a:lnTo>
                  <a:pt x="253107" y="22575"/>
                </a:lnTo>
                <a:lnTo>
                  <a:pt x="256358" y="17309"/>
                </a:lnTo>
                <a:lnTo>
                  <a:pt x="257226" y="14516"/>
                </a:lnTo>
                <a:lnTo>
                  <a:pt x="263481" y="8767"/>
                </a:lnTo>
                <a:lnTo>
                  <a:pt x="274185" y="1732"/>
                </a:lnTo>
                <a:lnTo>
                  <a:pt x="28575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the edges using following formula: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dirty="0"/>
              <a:t>H[3]=0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85000" lnSpcReduction="20000"/>
          </a:bodyPr>
          <a:lstStyle/>
          <a:p>
            <a:r>
              <a:rPr lang="en-GB" dirty="0"/>
              <a:t>After adding a dummy source vertex d and edge reweighting, all edge weights are greater than or equal to 0, so we can run Dijkstra’s shortest path algorithm with every vertex as the source. 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42103</TotalTime>
  <Words>8643</Words>
  <Application>Microsoft Office PowerPoint</Application>
  <PresentationFormat>On-screen Show (4:3)</PresentationFormat>
  <Paragraphs>2015</Paragraphs>
  <Slides>67</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67</vt:i4>
      </vt:variant>
    </vt:vector>
  </HeadingPairs>
  <TitlesOfParts>
    <vt:vector size="82" baseType="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1253</cp:revision>
  <cp:lastPrinted>2024-11-04T21:27:29Z</cp:lastPrinted>
  <dcterms:created xsi:type="dcterms:W3CDTF">2018-08-13T22:58:39Z</dcterms:created>
  <dcterms:modified xsi:type="dcterms:W3CDTF">2024-11-20T21:44:20Z</dcterms:modified>
</cp:coreProperties>
</file>